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6"/>
  </p:notesMasterIdLst>
  <p:sldIdLst>
    <p:sldId id="256" r:id="rId4"/>
    <p:sldId id="258" r:id="rId5"/>
    <p:sldId id="268" r:id="rId6"/>
    <p:sldId id="273" r:id="rId7"/>
    <p:sldId id="274" r:id="rId8"/>
    <p:sldId id="275" r:id="rId9"/>
    <p:sldId id="272" r:id="rId10"/>
    <p:sldId id="270" r:id="rId11"/>
    <p:sldId id="277" r:id="rId12"/>
    <p:sldId id="280" r:id="rId13"/>
    <p:sldId id="266" r:id="rId14"/>
    <p:sldId id="261"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88175" autoAdjust="0"/>
  </p:normalViewPr>
  <p:slideViewPr>
    <p:cSldViewPr>
      <p:cViewPr varScale="1">
        <p:scale>
          <a:sx n="40" d="100"/>
          <a:sy n="40" d="100"/>
        </p:scale>
        <p:origin x="1398"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3146523F-D5FD-4519-B819-A8801936C4FD}"/>
    <pc:docChg chg="modSld">
      <pc:chgData name="" userId="" providerId="" clId="Web-{3146523F-D5FD-4519-B819-A8801936C4FD}" dt="2019-07-09T07:53:16.031" v="673" actId="20577"/>
      <pc:docMkLst>
        <pc:docMk/>
      </pc:docMkLst>
      <pc:sldChg chg="modSp">
        <pc:chgData name="" userId="" providerId="" clId="Web-{3146523F-D5FD-4519-B819-A8801936C4FD}" dt="2019-07-09T07:39:57.625" v="67" actId="20577"/>
        <pc:sldMkLst>
          <pc:docMk/>
          <pc:sldMk cId="3628781805" sldId="273"/>
        </pc:sldMkLst>
        <pc:spChg chg="mod">
          <ac:chgData name="" userId="" providerId="" clId="Web-{3146523F-D5FD-4519-B819-A8801936C4FD}" dt="2019-07-09T07:39:57.625" v="67" actId="20577"/>
          <ac:spMkLst>
            <pc:docMk/>
            <pc:sldMk cId="3628781805" sldId="273"/>
            <ac:spMk id="3" creationId="{704EA477-7E55-416A-8743-57EBC6A38958}"/>
          </ac:spMkLst>
        </pc:spChg>
      </pc:sldChg>
      <pc:sldChg chg="addSp modSp">
        <pc:chgData name="" userId="" providerId="" clId="Web-{3146523F-D5FD-4519-B819-A8801936C4FD}" dt="2019-07-09T07:53:16.031" v="672" actId="20577"/>
        <pc:sldMkLst>
          <pc:docMk/>
          <pc:sldMk cId="3433569284" sldId="280"/>
        </pc:sldMkLst>
        <pc:spChg chg="mod">
          <ac:chgData name="" userId="" providerId="" clId="Web-{3146523F-D5FD-4519-B819-A8801936C4FD}" dt="2019-07-09T07:44:42.193" v="75" actId="14100"/>
          <ac:spMkLst>
            <pc:docMk/>
            <pc:sldMk cId="3433569284" sldId="280"/>
            <ac:spMk id="3" creationId="{A8E6260F-D470-42A9-A8D7-C702A835B8B8}"/>
          </ac:spMkLst>
        </pc:spChg>
        <pc:spChg chg="add mod">
          <ac:chgData name="" userId="" providerId="" clId="Web-{3146523F-D5FD-4519-B819-A8801936C4FD}" dt="2019-07-09T07:53:16.031" v="672" actId="20577"/>
          <ac:spMkLst>
            <pc:docMk/>
            <pc:sldMk cId="3433569284" sldId="280"/>
            <ac:spMk id="4" creationId="{E4013E29-F2BE-4A4A-9C2F-0C9B7A72770F}"/>
          </ac:spMkLst>
        </pc:spChg>
        <pc:spChg chg="mod">
          <ac:chgData name="" userId="" providerId="" clId="Web-{3146523F-D5FD-4519-B819-A8801936C4FD}" dt="2019-07-09T07:46:28.258" v="76" actId="20577"/>
          <ac:spMkLst>
            <pc:docMk/>
            <pc:sldMk cId="3433569284" sldId="280"/>
            <ac:spMk id="16" creationId="{00000000-0000-0000-0000-000000000000}"/>
          </ac:spMkLst>
        </pc:spChg>
        <pc:spChg chg="mod">
          <ac:chgData name="" userId="" providerId="" clId="Web-{3146523F-D5FD-4519-B819-A8801936C4FD}" dt="2019-07-09T07:44:22.349" v="71" actId="1076"/>
          <ac:spMkLst>
            <pc:docMk/>
            <pc:sldMk cId="3433569284" sldId="280"/>
            <ac:spMk id="1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3D4349-9C0F-404C-8E00-E67D437B8D02}" type="datetimeFigureOut">
              <a:rPr lang="it-IT" smtClean="0"/>
              <a:t>14/10/2019</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2E2D8-712D-4314-9AF5-F29EE05E9628}" type="slidenum">
              <a:rPr lang="it-IT" smtClean="0"/>
              <a:t>‹N›</a:t>
            </a:fld>
            <a:endParaRPr lang="it-IT"/>
          </a:p>
        </p:txBody>
      </p:sp>
    </p:spTree>
    <p:extLst>
      <p:ext uri="{BB962C8B-B14F-4D97-AF65-F5344CB8AC3E}">
        <p14:creationId xmlns:p14="http://schemas.microsoft.com/office/powerpoint/2010/main" val="651683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3</a:t>
            </a:fld>
            <a:endParaRPr lang="it-IT"/>
          </a:p>
        </p:txBody>
      </p:sp>
    </p:spTree>
    <p:extLst>
      <p:ext uri="{BB962C8B-B14F-4D97-AF65-F5344CB8AC3E}">
        <p14:creationId xmlns:p14="http://schemas.microsoft.com/office/powerpoint/2010/main" val="3235390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4</a:t>
            </a:fld>
            <a:endParaRPr lang="it-IT"/>
          </a:p>
        </p:txBody>
      </p:sp>
    </p:spTree>
    <p:extLst>
      <p:ext uri="{BB962C8B-B14F-4D97-AF65-F5344CB8AC3E}">
        <p14:creationId xmlns:p14="http://schemas.microsoft.com/office/powerpoint/2010/main" val="3235390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5</a:t>
            </a:fld>
            <a:endParaRPr lang="it-IT"/>
          </a:p>
        </p:txBody>
      </p:sp>
    </p:spTree>
    <p:extLst>
      <p:ext uri="{BB962C8B-B14F-4D97-AF65-F5344CB8AC3E}">
        <p14:creationId xmlns:p14="http://schemas.microsoft.com/office/powerpoint/2010/main" val="953237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3, for introducing the topic</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6</a:t>
            </a:fld>
            <a:endParaRPr lang="it-IT"/>
          </a:p>
        </p:txBody>
      </p:sp>
    </p:spTree>
    <p:extLst>
      <p:ext uri="{BB962C8B-B14F-4D97-AF65-F5344CB8AC3E}">
        <p14:creationId xmlns:p14="http://schemas.microsoft.com/office/powerpoint/2010/main" val="1477490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A2E2D8-712D-4314-9AF5-F29EE05E962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4474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5ff9671e07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g5ff9671e07_0_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28843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18888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01615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219427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07721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95102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8655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64156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27912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85781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01038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Diapositiva titolo" type="title">
  <p:cSld name="Diapositiva titolo">
    <p:spTree>
      <p:nvGrpSpPr>
        <p:cNvPr id="1" name="Shape 165"/>
        <p:cNvGrpSpPr/>
        <p:nvPr/>
      </p:nvGrpSpPr>
      <p:grpSpPr>
        <a:xfrm>
          <a:off x="0" y="0"/>
          <a:ext cx="0" cy="0"/>
          <a:chOff x="0" y="0"/>
          <a:chExt cx="0" cy="0"/>
        </a:xfrm>
      </p:grpSpPr>
      <p:sp>
        <p:nvSpPr>
          <p:cNvPr id="166" name="Google Shape;166;g5ff9671e07_0_13"/>
          <p:cNvSpPr txBox="1">
            <a:spLocks noGrp="1"/>
          </p:cNvSpPr>
          <p:nvPr>
            <p:ph type="ctrTitle"/>
          </p:nvPr>
        </p:nvSpPr>
        <p:spPr>
          <a:xfrm>
            <a:off x="685800" y="2130425"/>
            <a:ext cx="7772400" cy="1470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7" name="Google Shape;167;g5ff9671e07_0_1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rtl="0">
              <a:spcBef>
                <a:spcPts val="640"/>
              </a:spcBef>
              <a:spcAft>
                <a:spcPts val="0"/>
              </a:spcAft>
              <a:buClr>
                <a:srgbClr val="888888"/>
              </a:buClr>
              <a:buSzPts val="3200"/>
              <a:buNone/>
              <a:defRPr>
                <a:solidFill>
                  <a:srgbClr val="888888"/>
                </a:solidFill>
              </a:defRPr>
            </a:lvl1pPr>
            <a:lvl2pPr lvl="1" algn="ctr" rtl="0">
              <a:spcBef>
                <a:spcPts val="560"/>
              </a:spcBef>
              <a:spcAft>
                <a:spcPts val="0"/>
              </a:spcAft>
              <a:buClr>
                <a:srgbClr val="888888"/>
              </a:buClr>
              <a:buSzPts val="2800"/>
              <a:buNone/>
              <a:defRPr>
                <a:solidFill>
                  <a:srgbClr val="888888"/>
                </a:solidFill>
              </a:defRPr>
            </a:lvl2pPr>
            <a:lvl3pPr lvl="2" algn="ctr" rtl="0">
              <a:spcBef>
                <a:spcPts val="480"/>
              </a:spcBef>
              <a:spcAft>
                <a:spcPts val="0"/>
              </a:spcAft>
              <a:buClr>
                <a:srgbClr val="888888"/>
              </a:buClr>
              <a:buSzPts val="2400"/>
              <a:buNone/>
              <a:defRPr>
                <a:solidFill>
                  <a:srgbClr val="888888"/>
                </a:solidFill>
              </a:defRPr>
            </a:lvl3pPr>
            <a:lvl4pPr lvl="3" algn="ctr" rtl="0">
              <a:spcBef>
                <a:spcPts val="400"/>
              </a:spcBef>
              <a:spcAft>
                <a:spcPts val="0"/>
              </a:spcAft>
              <a:buClr>
                <a:srgbClr val="888888"/>
              </a:buClr>
              <a:buSzPts val="2000"/>
              <a:buNone/>
              <a:defRPr>
                <a:solidFill>
                  <a:srgbClr val="888888"/>
                </a:solidFill>
              </a:defRPr>
            </a:lvl4pPr>
            <a:lvl5pPr lvl="4" algn="ctr" rtl="0">
              <a:spcBef>
                <a:spcPts val="400"/>
              </a:spcBef>
              <a:spcAft>
                <a:spcPts val="0"/>
              </a:spcAft>
              <a:buClr>
                <a:srgbClr val="888888"/>
              </a:buClr>
              <a:buSzPts val="2000"/>
              <a:buNone/>
              <a:defRPr>
                <a:solidFill>
                  <a:srgbClr val="888888"/>
                </a:solidFill>
              </a:defRPr>
            </a:lvl5pPr>
            <a:lvl6pPr lvl="5" algn="ctr" rtl="0">
              <a:spcBef>
                <a:spcPts val="400"/>
              </a:spcBef>
              <a:spcAft>
                <a:spcPts val="0"/>
              </a:spcAft>
              <a:buClr>
                <a:srgbClr val="888888"/>
              </a:buClr>
              <a:buSzPts val="2000"/>
              <a:buNone/>
              <a:defRPr>
                <a:solidFill>
                  <a:srgbClr val="888888"/>
                </a:solidFill>
              </a:defRPr>
            </a:lvl6pPr>
            <a:lvl7pPr lvl="6" algn="ctr" rtl="0">
              <a:spcBef>
                <a:spcPts val="400"/>
              </a:spcBef>
              <a:spcAft>
                <a:spcPts val="0"/>
              </a:spcAft>
              <a:buClr>
                <a:srgbClr val="888888"/>
              </a:buClr>
              <a:buSzPts val="2000"/>
              <a:buNone/>
              <a:defRPr>
                <a:solidFill>
                  <a:srgbClr val="888888"/>
                </a:solidFill>
              </a:defRPr>
            </a:lvl7pPr>
            <a:lvl8pPr lvl="7" algn="ctr" rtl="0">
              <a:spcBef>
                <a:spcPts val="400"/>
              </a:spcBef>
              <a:spcAft>
                <a:spcPts val="0"/>
              </a:spcAft>
              <a:buClr>
                <a:srgbClr val="888888"/>
              </a:buClr>
              <a:buSzPts val="2000"/>
              <a:buNone/>
              <a:defRPr>
                <a:solidFill>
                  <a:srgbClr val="888888"/>
                </a:solidFill>
              </a:defRPr>
            </a:lvl8pPr>
            <a:lvl9pPr lvl="8" algn="ctr" rtl="0">
              <a:spcBef>
                <a:spcPts val="400"/>
              </a:spcBef>
              <a:spcAft>
                <a:spcPts val="0"/>
              </a:spcAft>
              <a:buClr>
                <a:srgbClr val="888888"/>
              </a:buClr>
              <a:buSzPts val="2000"/>
              <a:buNone/>
              <a:defRPr>
                <a:solidFill>
                  <a:srgbClr val="888888"/>
                </a:solidFill>
              </a:defRPr>
            </a:lvl9pPr>
          </a:lstStyle>
          <a:p>
            <a:endParaRPr/>
          </a:p>
        </p:txBody>
      </p:sp>
      <p:sp>
        <p:nvSpPr>
          <p:cNvPr id="168" name="Google Shape;168;g5ff9671e07_0_1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9" name="Google Shape;169;g5ff9671e07_0_1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0" name="Google Shape;170;g5ff9671e07_0_1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5606756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olo e contenuto" type="obj">
  <p:cSld name="Titolo e contenuto">
    <p:spTree>
      <p:nvGrpSpPr>
        <p:cNvPr id="1" name="Shape 171"/>
        <p:cNvGrpSpPr/>
        <p:nvPr/>
      </p:nvGrpSpPr>
      <p:grpSpPr>
        <a:xfrm>
          <a:off x="0" y="0"/>
          <a:ext cx="0" cy="0"/>
          <a:chOff x="0" y="0"/>
          <a:chExt cx="0" cy="0"/>
        </a:xfrm>
      </p:grpSpPr>
      <p:sp>
        <p:nvSpPr>
          <p:cNvPr id="172" name="Google Shape;172;g5ff9671e07_0_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3" name="Google Shape;173;g5ff9671e07_0_19"/>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74" name="Google Shape;174;g5ff9671e07_0_19"/>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5" name="Google Shape;175;g5ff9671e07_0_19"/>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6" name="Google Shape;176;g5ff9671e07_0_1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157047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Intestazione sezione" type="secHead">
  <p:cSld name="Intestazione sezione">
    <p:spTree>
      <p:nvGrpSpPr>
        <p:cNvPr id="1" name="Shape 177"/>
        <p:cNvGrpSpPr/>
        <p:nvPr/>
      </p:nvGrpSpPr>
      <p:grpSpPr>
        <a:xfrm>
          <a:off x="0" y="0"/>
          <a:ext cx="0" cy="0"/>
          <a:chOff x="0" y="0"/>
          <a:chExt cx="0" cy="0"/>
        </a:xfrm>
      </p:grpSpPr>
      <p:sp>
        <p:nvSpPr>
          <p:cNvPr id="178" name="Google Shape;178;g5ff9671e07_0_25"/>
          <p:cNvSpPr txBox="1">
            <a:spLocks noGrp="1"/>
          </p:cNvSpPr>
          <p:nvPr>
            <p:ph type="title"/>
          </p:nvPr>
        </p:nvSpPr>
        <p:spPr>
          <a:xfrm>
            <a:off x="722313" y="4406900"/>
            <a:ext cx="7772400" cy="1362000"/>
          </a:xfrm>
          <a:prstGeom prst="rect">
            <a:avLst/>
          </a:prstGeom>
          <a:noFill/>
          <a:ln>
            <a:noFill/>
          </a:ln>
        </p:spPr>
        <p:txBody>
          <a:bodyPr spcFirstLastPara="1" wrap="square" lIns="91425" tIns="45700" rIns="91425" bIns="45700" anchor="t" anchorCtr="0">
            <a:noAutofit/>
          </a:bodyPr>
          <a:lstStyle>
            <a:lvl1pPr lvl="0" algn="l" rtl="0">
              <a:spcBef>
                <a:spcPts val="0"/>
              </a:spcBef>
              <a:spcAft>
                <a:spcPts val="0"/>
              </a:spcAft>
              <a:buClr>
                <a:schemeClr val="dk1"/>
              </a:buClr>
              <a:buSzPts val="4000"/>
              <a:buFont typeface="Calibri"/>
              <a:buNone/>
              <a:defRPr sz="4000" b="1"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9" name="Google Shape;179;g5ff9671e07_0_25"/>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rtl="0">
              <a:spcBef>
                <a:spcPts val="400"/>
              </a:spcBef>
              <a:spcAft>
                <a:spcPts val="0"/>
              </a:spcAft>
              <a:buClr>
                <a:srgbClr val="888888"/>
              </a:buClr>
              <a:buSzPts val="2000"/>
              <a:buNone/>
              <a:defRPr sz="2000">
                <a:solidFill>
                  <a:srgbClr val="888888"/>
                </a:solidFill>
              </a:defRPr>
            </a:lvl1pPr>
            <a:lvl2pPr marL="914400" lvl="1" indent="-228600" algn="l" rtl="0">
              <a:spcBef>
                <a:spcPts val="360"/>
              </a:spcBef>
              <a:spcAft>
                <a:spcPts val="0"/>
              </a:spcAft>
              <a:buClr>
                <a:srgbClr val="888888"/>
              </a:buClr>
              <a:buSzPts val="1800"/>
              <a:buNone/>
              <a:defRPr sz="1800">
                <a:solidFill>
                  <a:srgbClr val="888888"/>
                </a:solidFill>
              </a:defRPr>
            </a:lvl2pPr>
            <a:lvl3pPr marL="1371600" lvl="2" indent="-228600" algn="l" rtl="0">
              <a:spcBef>
                <a:spcPts val="320"/>
              </a:spcBef>
              <a:spcAft>
                <a:spcPts val="0"/>
              </a:spcAft>
              <a:buClr>
                <a:srgbClr val="888888"/>
              </a:buClr>
              <a:buSzPts val="1600"/>
              <a:buNone/>
              <a:defRPr sz="1600">
                <a:solidFill>
                  <a:srgbClr val="888888"/>
                </a:solidFill>
              </a:defRPr>
            </a:lvl3pPr>
            <a:lvl4pPr marL="1828800" lvl="3" indent="-228600" algn="l" rtl="0">
              <a:spcBef>
                <a:spcPts val="280"/>
              </a:spcBef>
              <a:spcAft>
                <a:spcPts val="0"/>
              </a:spcAft>
              <a:buClr>
                <a:srgbClr val="888888"/>
              </a:buClr>
              <a:buSzPts val="1400"/>
              <a:buNone/>
              <a:defRPr sz="1400">
                <a:solidFill>
                  <a:srgbClr val="888888"/>
                </a:solidFill>
              </a:defRPr>
            </a:lvl4pPr>
            <a:lvl5pPr marL="2286000" lvl="4" indent="-228600" algn="l" rtl="0">
              <a:spcBef>
                <a:spcPts val="280"/>
              </a:spcBef>
              <a:spcAft>
                <a:spcPts val="0"/>
              </a:spcAft>
              <a:buClr>
                <a:srgbClr val="888888"/>
              </a:buClr>
              <a:buSzPts val="1400"/>
              <a:buNone/>
              <a:defRPr sz="1400">
                <a:solidFill>
                  <a:srgbClr val="888888"/>
                </a:solidFill>
              </a:defRPr>
            </a:lvl5pPr>
            <a:lvl6pPr marL="2743200" lvl="5" indent="-228600" algn="l" rtl="0">
              <a:spcBef>
                <a:spcPts val="280"/>
              </a:spcBef>
              <a:spcAft>
                <a:spcPts val="0"/>
              </a:spcAft>
              <a:buClr>
                <a:srgbClr val="888888"/>
              </a:buClr>
              <a:buSzPts val="1400"/>
              <a:buNone/>
              <a:defRPr sz="1400">
                <a:solidFill>
                  <a:srgbClr val="888888"/>
                </a:solidFill>
              </a:defRPr>
            </a:lvl6pPr>
            <a:lvl7pPr marL="3200400" lvl="6" indent="-228600" algn="l" rtl="0">
              <a:spcBef>
                <a:spcPts val="280"/>
              </a:spcBef>
              <a:spcAft>
                <a:spcPts val="0"/>
              </a:spcAft>
              <a:buClr>
                <a:srgbClr val="888888"/>
              </a:buClr>
              <a:buSzPts val="1400"/>
              <a:buNone/>
              <a:defRPr sz="1400">
                <a:solidFill>
                  <a:srgbClr val="888888"/>
                </a:solidFill>
              </a:defRPr>
            </a:lvl7pPr>
            <a:lvl8pPr marL="3657600" lvl="7" indent="-228600" algn="l" rtl="0">
              <a:spcBef>
                <a:spcPts val="280"/>
              </a:spcBef>
              <a:spcAft>
                <a:spcPts val="0"/>
              </a:spcAft>
              <a:buClr>
                <a:srgbClr val="888888"/>
              </a:buClr>
              <a:buSzPts val="1400"/>
              <a:buNone/>
              <a:defRPr sz="1400">
                <a:solidFill>
                  <a:srgbClr val="888888"/>
                </a:solidFill>
              </a:defRPr>
            </a:lvl8pPr>
            <a:lvl9pPr marL="4114800" lvl="8" indent="-228600" algn="l" rtl="0">
              <a:spcBef>
                <a:spcPts val="280"/>
              </a:spcBef>
              <a:spcAft>
                <a:spcPts val="0"/>
              </a:spcAft>
              <a:buClr>
                <a:srgbClr val="888888"/>
              </a:buClr>
              <a:buSzPts val="1400"/>
              <a:buNone/>
              <a:defRPr sz="1400">
                <a:solidFill>
                  <a:srgbClr val="888888"/>
                </a:solidFill>
              </a:defRPr>
            </a:lvl9pPr>
          </a:lstStyle>
          <a:p>
            <a:endParaRPr/>
          </a:p>
        </p:txBody>
      </p:sp>
      <p:sp>
        <p:nvSpPr>
          <p:cNvPr id="180" name="Google Shape;180;g5ff9671e07_0_2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1" name="Google Shape;181;g5ff9671e07_0_2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2" name="Google Shape;182;g5ff9671e07_0_2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6662499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Due contenuti" type="twoObj">
  <p:cSld name="Due contenuti">
    <p:spTree>
      <p:nvGrpSpPr>
        <p:cNvPr id="1" name="Shape 183"/>
        <p:cNvGrpSpPr/>
        <p:nvPr/>
      </p:nvGrpSpPr>
      <p:grpSpPr>
        <a:xfrm>
          <a:off x="0" y="0"/>
          <a:ext cx="0" cy="0"/>
          <a:chOff x="0" y="0"/>
          <a:chExt cx="0" cy="0"/>
        </a:xfrm>
      </p:grpSpPr>
      <p:sp>
        <p:nvSpPr>
          <p:cNvPr id="184" name="Google Shape;184;g5ff9671e07_0_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5" name="Google Shape;185;g5ff9671e07_0_31"/>
          <p:cNvSpPr txBox="1">
            <a:spLocks noGrp="1"/>
          </p:cNvSpPr>
          <p:nvPr>
            <p:ph type="body" idx="1"/>
          </p:nvPr>
        </p:nvSpPr>
        <p:spPr>
          <a:xfrm>
            <a:off x="457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86" name="Google Shape;186;g5ff9671e07_0_31"/>
          <p:cNvSpPr txBox="1">
            <a:spLocks noGrp="1"/>
          </p:cNvSpPr>
          <p:nvPr>
            <p:ph type="body" idx="2"/>
          </p:nvPr>
        </p:nvSpPr>
        <p:spPr>
          <a:xfrm>
            <a:off x="4648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87" name="Google Shape;187;g5ff9671e07_0_31"/>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8" name="Google Shape;188;g5ff9671e07_0_31"/>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9" name="Google Shape;189;g5ff9671e07_0_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219016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fronto" type="twoTxTwoObj">
  <p:cSld name="Confronto">
    <p:spTree>
      <p:nvGrpSpPr>
        <p:cNvPr id="1" name="Shape 190"/>
        <p:cNvGrpSpPr/>
        <p:nvPr/>
      </p:nvGrpSpPr>
      <p:grpSpPr>
        <a:xfrm>
          <a:off x="0" y="0"/>
          <a:ext cx="0" cy="0"/>
          <a:chOff x="0" y="0"/>
          <a:chExt cx="0" cy="0"/>
        </a:xfrm>
      </p:grpSpPr>
      <p:sp>
        <p:nvSpPr>
          <p:cNvPr id="191" name="Google Shape;191;g5ff9671e07_0_3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2" name="Google Shape;192;g5ff9671e07_0_38"/>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93" name="Google Shape;193;g5ff9671e07_0_38"/>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94" name="Google Shape;194;g5ff9671e07_0_38"/>
          <p:cNvSpPr txBox="1">
            <a:spLocks noGrp="1"/>
          </p:cNvSpPr>
          <p:nvPr>
            <p:ph type="body" idx="3"/>
          </p:nvPr>
        </p:nvSpPr>
        <p:spPr>
          <a:xfrm>
            <a:off x="4645025"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95" name="Google Shape;195;g5ff9671e07_0_38"/>
          <p:cNvSpPr txBox="1">
            <a:spLocks noGrp="1"/>
          </p:cNvSpPr>
          <p:nvPr>
            <p:ph type="body" idx="4"/>
          </p:nvPr>
        </p:nvSpPr>
        <p:spPr>
          <a:xfrm>
            <a:off x="4645025"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96" name="Google Shape;196;g5ff9671e07_0_38"/>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7" name="Google Shape;197;g5ff9671e07_0_38"/>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8" name="Google Shape;198;g5ff9671e07_0_3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698745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olo titolo" type="titleOnly">
  <p:cSld name="Solo titolo">
    <p:spTree>
      <p:nvGrpSpPr>
        <p:cNvPr id="1" name="Shape 199"/>
        <p:cNvGrpSpPr/>
        <p:nvPr/>
      </p:nvGrpSpPr>
      <p:grpSpPr>
        <a:xfrm>
          <a:off x="0" y="0"/>
          <a:ext cx="0" cy="0"/>
          <a:chOff x="0" y="0"/>
          <a:chExt cx="0" cy="0"/>
        </a:xfrm>
      </p:grpSpPr>
      <p:sp>
        <p:nvSpPr>
          <p:cNvPr id="200" name="Google Shape;200;g5ff9671e07_0_4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1" name="Google Shape;201;g5ff9671e07_0_4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2" name="Google Shape;202;g5ff9671e07_0_4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3" name="Google Shape;203;g5ff9671e07_0_4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42458054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uota" type="blank">
  <p:cSld name="Vuota">
    <p:spTree>
      <p:nvGrpSpPr>
        <p:cNvPr id="1" name="Shape 204"/>
        <p:cNvGrpSpPr/>
        <p:nvPr/>
      </p:nvGrpSpPr>
      <p:grpSpPr>
        <a:xfrm>
          <a:off x="0" y="0"/>
          <a:ext cx="0" cy="0"/>
          <a:chOff x="0" y="0"/>
          <a:chExt cx="0" cy="0"/>
        </a:xfrm>
      </p:grpSpPr>
      <p:sp>
        <p:nvSpPr>
          <p:cNvPr id="205" name="Google Shape;205;g5ff9671e07_0_52"/>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6" name="Google Shape;206;g5ff9671e07_0_52"/>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7" name="Google Shape;207;g5ff9671e07_0_5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568609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uto con didascalia" type="objTx">
  <p:cSld name="Contenuto con didascalia">
    <p:spTree>
      <p:nvGrpSpPr>
        <p:cNvPr id="1" name="Shape 208"/>
        <p:cNvGrpSpPr/>
        <p:nvPr/>
      </p:nvGrpSpPr>
      <p:grpSpPr>
        <a:xfrm>
          <a:off x="0" y="0"/>
          <a:ext cx="0" cy="0"/>
          <a:chOff x="0" y="0"/>
          <a:chExt cx="0" cy="0"/>
        </a:xfrm>
      </p:grpSpPr>
      <p:sp>
        <p:nvSpPr>
          <p:cNvPr id="209" name="Google Shape;209;g5ff9671e07_0_56"/>
          <p:cNvSpPr txBox="1">
            <a:spLocks noGrp="1"/>
          </p:cNvSpPr>
          <p:nvPr>
            <p:ph type="title"/>
          </p:nvPr>
        </p:nvSpPr>
        <p:spPr>
          <a:xfrm>
            <a:off x="457200" y="273050"/>
            <a:ext cx="3008400" cy="11619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Clr>
                <a:schemeClr val="dk1"/>
              </a:buClr>
              <a:buSzPts val="2000"/>
              <a:buFont typeface="Calibri"/>
              <a:buNone/>
              <a:defRPr sz="2000"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0" name="Google Shape;210;g5ff9671e07_0_56"/>
          <p:cNvSpPr txBox="1">
            <a:spLocks noGrp="1"/>
          </p:cNvSpPr>
          <p:nvPr>
            <p:ph type="body" idx="1"/>
          </p:nvPr>
        </p:nvSpPr>
        <p:spPr>
          <a:xfrm>
            <a:off x="3575050" y="273050"/>
            <a:ext cx="5111700" cy="5853000"/>
          </a:xfrm>
          <a:prstGeom prst="rect">
            <a:avLst/>
          </a:prstGeom>
          <a:noFill/>
          <a:ln>
            <a:noFill/>
          </a:ln>
        </p:spPr>
        <p:txBody>
          <a:bodyPr spcFirstLastPara="1" wrap="square" lIns="91425" tIns="45700" rIns="91425" bIns="45700" anchor="t" anchorCtr="0">
            <a:noAutofit/>
          </a:bodyPr>
          <a:lstStyle>
            <a:lvl1pPr marL="457200" lvl="0" indent="-431800" algn="l" rtl="0">
              <a:spcBef>
                <a:spcPts val="640"/>
              </a:spcBef>
              <a:spcAft>
                <a:spcPts val="0"/>
              </a:spcAft>
              <a:buClr>
                <a:schemeClr val="dk1"/>
              </a:buClr>
              <a:buSzPts val="3200"/>
              <a:buChar char="•"/>
              <a:defRPr sz="3200"/>
            </a:lvl1pPr>
            <a:lvl2pPr marL="914400" lvl="1" indent="-406400" algn="l" rtl="0">
              <a:spcBef>
                <a:spcPts val="560"/>
              </a:spcBef>
              <a:spcAft>
                <a:spcPts val="0"/>
              </a:spcAft>
              <a:buClr>
                <a:schemeClr val="dk1"/>
              </a:buClr>
              <a:buSzPts val="2800"/>
              <a:buChar char="–"/>
              <a:defRPr sz="2800"/>
            </a:lvl2pPr>
            <a:lvl3pPr marL="1371600" lvl="2" indent="-381000" algn="l" rtl="0">
              <a:spcBef>
                <a:spcPts val="480"/>
              </a:spcBef>
              <a:spcAft>
                <a:spcPts val="0"/>
              </a:spcAft>
              <a:buClr>
                <a:schemeClr val="dk1"/>
              </a:buClr>
              <a:buSzPts val="2400"/>
              <a:buChar char="•"/>
              <a:defRPr sz="2400"/>
            </a:lvl3pPr>
            <a:lvl4pPr marL="1828800" lvl="3" indent="-355600" algn="l" rtl="0">
              <a:spcBef>
                <a:spcPts val="400"/>
              </a:spcBef>
              <a:spcAft>
                <a:spcPts val="0"/>
              </a:spcAft>
              <a:buClr>
                <a:schemeClr val="dk1"/>
              </a:buClr>
              <a:buSzPts val="2000"/>
              <a:buChar char="–"/>
              <a:defRPr sz="2000"/>
            </a:lvl4pPr>
            <a:lvl5pPr marL="2286000" lvl="4" indent="-355600" algn="l" rtl="0">
              <a:spcBef>
                <a:spcPts val="400"/>
              </a:spcBef>
              <a:spcAft>
                <a:spcPts val="0"/>
              </a:spcAft>
              <a:buClr>
                <a:schemeClr val="dk1"/>
              </a:buClr>
              <a:buSzPts val="2000"/>
              <a:buChar char="»"/>
              <a:defRPr sz="2000"/>
            </a:lvl5pPr>
            <a:lvl6pPr marL="2743200" lvl="5" indent="-355600" algn="l" rtl="0">
              <a:spcBef>
                <a:spcPts val="400"/>
              </a:spcBef>
              <a:spcAft>
                <a:spcPts val="0"/>
              </a:spcAft>
              <a:buClr>
                <a:schemeClr val="dk1"/>
              </a:buClr>
              <a:buSzPts val="2000"/>
              <a:buChar char="•"/>
              <a:defRPr sz="2000"/>
            </a:lvl6pPr>
            <a:lvl7pPr marL="3200400" lvl="6" indent="-355600" algn="l" rtl="0">
              <a:spcBef>
                <a:spcPts val="400"/>
              </a:spcBef>
              <a:spcAft>
                <a:spcPts val="0"/>
              </a:spcAft>
              <a:buClr>
                <a:schemeClr val="dk1"/>
              </a:buClr>
              <a:buSzPts val="2000"/>
              <a:buChar char="•"/>
              <a:defRPr sz="2000"/>
            </a:lvl7pPr>
            <a:lvl8pPr marL="3657600" lvl="7" indent="-355600" algn="l" rtl="0">
              <a:spcBef>
                <a:spcPts val="400"/>
              </a:spcBef>
              <a:spcAft>
                <a:spcPts val="0"/>
              </a:spcAft>
              <a:buClr>
                <a:schemeClr val="dk1"/>
              </a:buClr>
              <a:buSzPts val="2000"/>
              <a:buChar char="•"/>
              <a:defRPr sz="2000"/>
            </a:lvl8pPr>
            <a:lvl9pPr marL="4114800" lvl="8" indent="-355600" algn="l" rtl="0">
              <a:spcBef>
                <a:spcPts val="400"/>
              </a:spcBef>
              <a:spcAft>
                <a:spcPts val="0"/>
              </a:spcAft>
              <a:buClr>
                <a:schemeClr val="dk1"/>
              </a:buClr>
              <a:buSzPts val="2000"/>
              <a:buChar char="•"/>
              <a:defRPr sz="2000"/>
            </a:lvl9pPr>
          </a:lstStyle>
          <a:p>
            <a:endParaRPr/>
          </a:p>
        </p:txBody>
      </p:sp>
      <p:sp>
        <p:nvSpPr>
          <p:cNvPr id="211" name="Google Shape;211;g5ff9671e07_0_56"/>
          <p:cNvSpPr txBox="1">
            <a:spLocks noGrp="1"/>
          </p:cNvSpPr>
          <p:nvPr>
            <p:ph type="body" idx="2"/>
          </p:nvPr>
        </p:nvSpPr>
        <p:spPr>
          <a:xfrm>
            <a:off x="457200" y="1435100"/>
            <a:ext cx="3008400" cy="46911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212" name="Google Shape;212;g5ff9671e07_0_5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3" name="Google Shape;213;g5ff9671e07_0_5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4" name="Google Shape;214;g5ff9671e07_0_5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8552533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Immagine con didascalia" type="picTx">
  <p:cSld name="Immagine con didascalia">
    <p:spTree>
      <p:nvGrpSpPr>
        <p:cNvPr id="1" name="Shape 215"/>
        <p:cNvGrpSpPr/>
        <p:nvPr/>
      </p:nvGrpSpPr>
      <p:grpSpPr>
        <a:xfrm>
          <a:off x="0" y="0"/>
          <a:ext cx="0" cy="0"/>
          <a:chOff x="0" y="0"/>
          <a:chExt cx="0" cy="0"/>
        </a:xfrm>
      </p:grpSpPr>
      <p:sp>
        <p:nvSpPr>
          <p:cNvPr id="216" name="Google Shape;216;g5ff9671e07_0_63"/>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Clr>
                <a:schemeClr val="dk1"/>
              </a:buClr>
              <a:buSzPts val="2000"/>
              <a:buFont typeface="Calibri"/>
              <a:buNone/>
              <a:defRPr sz="2000"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7" name="Google Shape;217;g5ff9671e07_0_63"/>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18" name="Google Shape;218;g5ff9671e07_0_63"/>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219" name="Google Shape;219;g5ff9671e07_0_6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0" name="Google Shape;220;g5ff9671e07_0_6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1" name="Google Shape;221;g5ff9671e07_0_6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41903291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olo e testo verticale" type="vertTx">
  <p:cSld name="Titolo e testo verticale">
    <p:spTree>
      <p:nvGrpSpPr>
        <p:cNvPr id="1" name="Shape 222"/>
        <p:cNvGrpSpPr/>
        <p:nvPr/>
      </p:nvGrpSpPr>
      <p:grpSpPr>
        <a:xfrm>
          <a:off x="0" y="0"/>
          <a:ext cx="0" cy="0"/>
          <a:chOff x="0" y="0"/>
          <a:chExt cx="0" cy="0"/>
        </a:xfrm>
      </p:grpSpPr>
      <p:sp>
        <p:nvSpPr>
          <p:cNvPr id="223" name="Google Shape;223;g5ff9671e07_0_7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4" name="Google Shape;224;g5ff9671e07_0_70"/>
          <p:cNvSpPr txBox="1">
            <a:spLocks noGrp="1"/>
          </p:cNvSpPr>
          <p:nvPr>
            <p:ph type="body" idx="1"/>
          </p:nvPr>
        </p:nvSpPr>
        <p:spPr>
          <a:xfrm rot="5400000">
            <a:off x="2308950" y="-251550"/>
            <a:ext cx="4526100" cy="82296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25" name="Google Shape;225;g5ff9671e07_0_7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6" name="Google Shape;226;g5ff9671e07_0_7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7" name="Google Shape;227;g5ff9671e07_0_7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8250134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1_Titolo e testo verticale">
    <p:spTree>
      <p:nvGrpSpPr>
        <p:cNvPr id="1" name="Shape 228"/>
        <p:cNvGrpSpPr/>
        <p:nvPr/>
      </p:nvGrpSpPr>
      <p:grpSpPr>
        <a:xfrm>
          <a:off x="0" y="0"/>
          <a:ext cx="0" cy="0"/>
          <a:chOff x="0" y="0"/>
          <a:chExt cx="0" cy="0"/>
        </a:xfrm>
      </p:grpSpPr>
      <p:sp>
        <p:nvSpPr>
          <p:cNvPr id="229" name="Google Shape;229;g5ff9671e07_0_76"/>
          <p:cNvSpPr txBox="1">
            <a:spLocks noGrp="1"/>
          </p:cNvSpPr>
          <p:nvPr>
            <p:ph type="title"/>
          </p:nvPr>
        </p:nvSpPr>
        <p:spPr>
          <a:xfrm rot="5400000">
            <a:off x="4732350" y="2171688"/>
            <a:ext cx="5851500" cy="20574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0" name="Google Shape;230;g5ff9671e07_0_76"/>
          <p:cNvSpPr txBox="1">
            <a:spLocks noGrp="1"/>
          </p:cNvSpPr>
          <p:nvPr>
            <p:ph type="body" idx="1"/>
          </p:nvPr>
        </p:nvSpPr>
        <p:spPr>
          <a:xfrm rot="5400000">
            <a:off x="541350" y="190488"/>
            <a:ext cx="5851500" cy="60198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31" name="Google Shape;231;g5ff9671e07_0_7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2" name="Google Shape;232;g5ff9671e07_0_7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3" name="Google Shape;233;g5ff9671e07_0_7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424065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t>14/10/2019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t>14/10/2019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t>14/10/2019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14/10/2019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14/10/2019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14/10/2019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t>14/10/2019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50080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g5ff9671e07_0_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1" name="Google Shape;161;g5ff9671e07_0_7"/>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2" name="Google Shape;162;g5ff9671e07_0_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3" name="Google Shape;163;g5ff9671e07_0_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4" name="Google Shape;164;g5ff9671e07_0_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551520934"/>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slidescarnival.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hyperlink" Target="https://www.facebook.com/"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facebook.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9D4F975-CE55-48B8-A201-C31AE4DBC537}"/>
              </a:ext>
            </a:extLst>
          </p:cNvPr>
          <p:cNvSpPr txBox="1"/>
          <p:nvPr/>
        </p:nvSpPr>
        <p:spPr>
          <a:xfrm>
            <a:off x="3635896" y="3429000"/>
            <a:ext cx="5306888" cy="3046988"/>
          </a:xfrm>
          <a:prstGeom prst="rect">
            <a:avLst/>
          </a:prstGeom>
          <a:noFill/>
        </p:spPr>
        <p:txBody>
          <a:bodyPr wrap="square" rtlCol="0">
            <a:spAutoFit/>
          </a:bodyPr>
          <a:lstStyle/>
          <a:p>
            <a:pPr algn="r"/>
            <a:r>
              <a:rPr lang="en-US" sz="4800" b="1" cap="all" dirty="0">
                <a:solidFill>
                  <a:schemeClr val="accent5"/>
                </a:solidFill>
                <a:effectLst>
                  <a:outerShdw blurRad="38100" dist="38100" dir="2700000" algn="tl">
                    <a:srgbClr val="000000">
                      <a:alpha val="43137"/>
                    </a:srgbClr>
                  </a:outerShdw>
                </a:effectLst>
              </a:rPr>
              <a:t>POSITIVE AND NEGATIVE </a:t>
            </a:r>
            <a:br>
              <a:rPr lang="en-US" sz="4800" b="1" cap="all" dirty="0">
                <a:solidFill>
                  <a:schemeClr val="accent5"/>
                </a:solidFill>
                <a:effectLst>
                  <a:outerShdw blurRad="38100" dist="38100" dir="2700000" algn="tl">
                    <a:srgbClr val="000000">
                      <a:alpha val="43137"/>
                    </a:srgbClr>
                  </a:outerShdw>
                </a:effectLst>
              </a:rPr>
            </a:br>
            <a:r>
              <a:rPr lang="en-US" sz="4800" b="1" cap="all" dirty="0">
                <a:solidFill>
                  <a:schemeClr val="accent5"/>
                </a:solidFill>
                <a:effectLst>
                  <a:outerShdw blurRad="38100" dist="38100" dir="2700000" algn="tl">
                    <a:srgbClr val="000000">
                      <a:alpha val="43137"/>
                    </a:srgbClr>
                  </a:outerShdw>
                </a:effectLst>
              </a:rPr>
              <a:t>ASPECTS OF </a:t>
            </a:r>
            <a:br>
              <a:rPr lang="en-US" sz="4800" b="1" cap="all" dirty="0">
                <a:solidFill>
                  <a:schemeClr val="accent5"/>
                </a:solidFill>
                <a:effectLst>
                  <a:outerShdw blurRad="38100" dist="38100" dir="2700000" algn="tl">
                    <a:srgbClr val="000000">
                      <a:alpha val="43137"/>
                    </a:srgbClr>
                  </a:outerShdw>
                </a:effectLst>
              </a:rPr>
            </a:br>
            <a:r>
              <a:rPr lang="en-US" sz="4800" b="1" cap="all" dirty="0">
                <a:solidFill>
                  <a:schemeClr val="accent5"/>
                </a:solidFill>
                <a:effectLst>
                  <a:outerShdw blurRad="38100" dist="38100" dir="2700000" algn="tl">
                    <a:srgbClr val="000000">
                      <a:alpha val="43137"/>
                    </a:srgbClr>
                  </a:outerShdw>
                </a:effectLst>
              </a:rPr>
              <a:t>FACEBOOK</a:t>
            </a:r>
            <a:endParaRPr lang="it-IT" sz="4800" b="1" cap="all"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425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18520413"/>
              </p:ext>
            </p:extLst>
          </p:nvPr>
        </p:nvGraphicFramePr>
        <p:xfrm>
          <a:off x="0" y="692696"/>
          <a:ext cx="3419872" cy="2395157"/>
        </p:xfrm>
        <a:graphic>
          <a:graphicData uri="http://schemas.openxmlformats.org/drawingml/2006/table">
            <a:tbl>
              <a:tblPr/>
              <a:tblGrid>
                <a:gridCol w="3419872">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Facebook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HEALTHCARE</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6" name="CasellaDiTesto 15"/>
          <p:cNvSpPr txBox="1"/>
          <p:nvPr/>
        </p:nvSpPr>
        <p:spPr>
          <a:xfrm>
            <a:off x="3851920" y="188640"/>
            <a:ext cx="4968552" cy="138499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MUTUAL AID GROUPS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2400" b="0" i="0" u="none" strike="noStrike" kern="1200" cap="none" spc="0" normalizeH="0" baseline="0" noProof="0" dirty="0">
              <a:ln>
                <a:noFill/>
              </a:ln>
              <a:effectLst/>
              <a:uLnTx/>
              <a:uFillTx/>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Google Shape;121;p7"/>
          <p:cNvSpPr/>
          <p:nvPr/>
        </p:nvSpPr>
        <p:spPr>
          <a:xfrm>
            <a:off x="1122681"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chemeClr val="accent3"/>
          </a:solidFill>
          <a:ln w="12700">
            <a:solidFill>
              <a:schemeClr val="bg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ttangolo 2">
            <a:extLst>
              <a:ext uri="{FF2B5EF4-FFF2-40B4-BE49-F238E27FC236}">
                <a16:creationId xmlns:a16="http://schemas.microsoft.com/office/drawing/2014/main" id="{A8E6260F-D470-42A9-A8D7-C702A835B8B8}"/>
              </a:ext>
            </a:extLst>
          </p:cNvPr>
          <p:cNvSpPr/>
          <p:nvPr/>
        </p:nvSpPr>
        <p:spPr>
          <a:xfrm>
            <a:off x="192731" y="6408049"/>
            <a:ext cx="317254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err="1">
                <a:ln>
                  <a:noFill/>
                </a:ln>
                <a:solidFill>
                  <a:prstClr val="black"/>
                </a:solidFill>
                <a:effectLst/>
                <a:uLnTx/>
                <a:uFillTx/>
                <a:latin typeface="Calibri"/>
                <a:ea typeface="+mn-ea"/>
                <a:cs typeface="+mn-cs"/>
              </a:rPr>
              <a:t>Icon</a:t>
            </a:r>
            <a:r>
              <a:rPr kumimoji="0" lang="it-IT" sz="1200" b="0" i="0" u="none" strike="noStrike" kern="1200" cap="none" spc="0" normalizeH="0" baseline="0" noProof="0" dirty="0">
                <a:ln>
                  <a:noFill/>
                </a:ln>
                <a:solidFill>
                  <a:prstClr val="black"/>
                </a:solidFill>
                <a:effectLst/>
                <a:uLnTx/>
                <a:uFillTx/>
                <a:latin typeface="Calibri"/>
                <a:ea typeface="+mn-ea"/>
                <a:cs typeface="+mn-cs"/>
              </a:rPr>
              <a:t> source: </a:t>
            </a:r>
            <a:r>
              <a:rPr kumimoji="0" lang="it-IT" sz="1200" b="0" i="0" u="none" strike="noStrike" kern="1200" cap="none" spc="0" normalizeH="0" baseline="0" noProof="0" dirty="0">
                <a:ln>
                  <a:noFill/>
                </a:ln>
                <a:solidFill>
                  <a:prstClr val="black"/>
                </a:solidFill>
                <a:effectLst/>
                <a:uLnTx/>
                <a:uFillTx/>
                <a:latin typeface="Calibri"/>
                <a:ea typeface="+mn-ea"/>
                <a:cs typeface="+mn-cs"/>
                <a:hlinkClick r:id="rId4"/>
              </a:rPr>
              <a:t>https://www.slidescarnival.com/</a:t>
            </a:r>
            <a:r>
              <a:rPr kumimoji="0" lang="it-IT" sz="12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4" name="TextBox 3">
            <a:extLst>
              <a:ext uri="{FF2B5EF4-FFF2-40B4-BE49-F238E27FC236}">
                <a16:creationId xmlns:a16="http://schemas.microsoft.com/office/drawing/2014/main" id="{E4013E29-F2BE-4A4A-9C2F-0C9B7A72770F}"/>
              </a:ext>
            </a:extLst>
          </p:cNvPr>
          <p:cNvSpPr txBox="1"/>
          <p:nvPr/>
        </p:nvSpPr>
        <p:spPr>
          <a:xfrm>
            <a:off x="3721122" y="729272"/>
            <a:ext cx="5230147" cy="59708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it-IT" sz="2000" dirty="0">
                <a:latin typeface="Calibri Light" panose="020F0302020204030204" pitchFamily="34" charset="0"/>
                <a:cs typeface="Calibri Light" panose="020F0302020204030204" pitchFamily="34" charset="0"/>
              </a:rPr>
              <a:t>On Facebook, </a:t>
            </a:r>
            <a:r>
              <a:rPr lang="it-IT" sz="2000" dirty="0" err="1">
                <a:latin typeface="Calibri Light" panose="020F0302020204030204" pitchFamily="34" charset="0"/>
                <a:cs typeface="Calibri Light" panose="020F0302020204030204" pitchFamily="34" charset="0"/>
              </a:rPr>
              <a:t>you</a:t>
            </a:r>
            <a:r>
              <a:rPr lang="it-IT" sz="2000" dirty="0">
                <a:latin typeface="Calibri Light" panose="020F0302020204030204" pitchFamily="34" charset="0"/>
                <a:cs typeface="Calibri Light" panose="020F0302020204030204" pitchFamily="34" charset="0"/>
              </a:rPr>
              <a:t> can join </a:t>
            </a:r>
            <a:r>
              <a:rPr lang="it-IT" sz="2000" dirty="0" err="1">
                <a:latin typeface="Calibri Light" panose="020F0302020204030204" pitchFamily="34" charset="0"/>
                <a:cs typeface="Calibri Light" panose="020F0302020204030204" pitchFamily="34" charset="0"/>
              </a:rPr>
              <a:t>several</a:t>
            </a:r>
            <a:r>
              <a:rPr lang="it-IT" sz="2000" dirty="0">
                <a:latin typeface="Calibri Light" panose="020F0302020204030204" pitchFamily="34" charset="0"/>
                <a:cs typeface="Calibri Light" panose="020F0302020204030204" pitchFamily="34" charset="0"/>
              </a:rPr>
              <a:t> "Groups", </a:t>
            </a:r>
            <a:r>
              <a:rPr lang="it-IT" sz="2000" dirty="0" err="1">
                <a:latin typeface="Calibri Light" panose="020F0302020204030204" pitchFamily="34" charset="0"/>
                <a:cs typeface="Calibri Light" panose="020F0302020204030204" pitchFamily="34" charset="0"/>
              </a:rPr>
              <a:t>related</a:t>
            </a:r>
            <a:r>
              <a:rPr lang="it-IT" sz="2000" dirty="0">
                <a:latin typeface="Calibri Light" panose="020F0302020204030204" pitchFamily="34" charset="0"/>
                <a:cs typeface="Calibri Light" panose="020F0302020204030204" pitchFamily="34" charset="0"/>
              </a:rPr>
              <a:t> to the </a:t>
            </a:r>
            <a:r>
              <a:rPr lang="it-IT" sz="2000" dirty="0" err="1">
                <a:latin typeface="Calibri Light" panose="020F0302020204030204" pitchFamily="34" charset="0"/>
                <a:cs typeface="Calibri Light" panose="020F0302020204030204" pitchFamily="34" charset="0"/>
              </a:rPr>
              <a:t>most</a:t>
            </a:r>
            <a:r>
              <a:rPr lang="it-IT" sz="2000" dirty="0">
                <a:latin typeface="Calibri Light" panose="020F0302020204030204" pitchFamily="34" charset="0"/>
                <a:cs typeface="Calibri Light" panose="020F0302020204030204" pitchFamily="34" charset="0"/>
              </a:rPr>
              <a:t> diverse </a:t>
            </a:r>
            <a:r>
              <a:rPr lang="it-IT" sz="2000" dirty="0" err="1">
                <a:latin typeface="Calibri Light" panose="020F0302020204030204" pitchFamily="34" charset="0"/>
                <a:cs typeface="Calibri Light" panose="020F0302020204030204" pitchFamily="34" charset="0"/>
              </a:rPr>
              <a:t>topics</a:t>
            </a:r>
            <a:r>
              <a:rPr lang="it-IT" sz="2000" dirty="0">
                <a:latin typeface="Calibri Light" panose="020F0302020204030204" pitchFamily="34" charset="0"/>
                <a:cs typeface="Calibri Light" panose="020F0302020204030204" pitchFamily="34" charset="0"/>
              </a:rPr>
              <a:t>: some of </a:t>
            </a:r>
            <a:r>
              <a:rPr lang="it-IT" sz="2000" dirty="0" err="1">
                <a:latin typeface="Calibri Light" panose="020F0302020204030204" pitchFamily="34" charset="0"/>
                <a:cs typeface="Calibri Light" panose="020F0302020204030204" pitchFamily="34" charset="0"/>
              </a:rPr>
              <a:t>them</a:t>
            </a:r>
            <a:r>
              <a:rPr lang="it-IT" sz="2000" dirty="0">
                <a:latin typeface="Calibri Light" panose="020F0302020204030204" pitchFamily="34" charset="0"/>
                <a:cs typeface="Calibri Light" panose="020F0302020204030204" pitchFamily="34" charset="0"/>
              </a:rPr>
              <a:t> are </a:t>
            </a:r>
            <a:r>
              <a:rPr lang="it-IT" sz="2000" b="1" dirty="0" err="1">
                <a:latin typeface="Calibri Light" panose="020F0302020204030204" pitchFamily="34" charset="0"/>
                <a:cs typeface="Calibri Light" panose="020F0302020204030204" pitchFamily="34" charset="0"/>
              </a:rPr>
              <a:t>Mutual</a:t>
            </a:r>
            <a:r>
              <a:rPr lang="it-IT" sz="2000" b="1" dirty="0">
                <a:latin typeface="Calibri Light" panose="020F0302020204030204" pitchFamily="34" charset="0"/>
                <a:cs typeface="Calibri Light" panose="020F0302020204030204" pitchFamily="34" charset="0"/>
              </a:rPr>
              <a:t> </a:t>
            </a:r>
            <a:r>
              <a:rPr lang="it-IT" sz="2000" b="1" dirty="0" err="1">
                <a:latin typeface="Calibri Light" panose="020F0302020204030204" pitchFamily="34" charset="0"/>
                <a:cs typeface="Calibri Light" panose="020F0302020204030204" pitchFamily="34" charset="0"/>
              </a:rPr>
              <a:t>Aid</a:t>
            </a:r>
            <a:r>
              <a:rPr lang="it-IT" sz="2000" b="1" dirty="0">
                <a:latin typeface="Calibri Light" panose="020F0302020204030204" pitchFamily="34" charset="0"/>
                <a:cs typeface="Calibri Light" panose="020F0302020204030204" pitchFamily="34" charset="0"/>
              </a:rPr>
              <a:t> Groups (</a:t>
            </a:r>
            <a:r>
              <a:rPr lang="it-IT" sz="2000" b="1" dirty="0" err="1">
                <a:latin typeface="Calibri Light" panose="020F0302020204030204" pitchFamily="34" charset="0"/>
                <a:cs typeface="Calibri Light" panose="020F0302020204030204" pitchFamily="34" charset="0"/>
              </a:rPr>
              <a:t>MAGs</a:t>
            </a:r>
            <a:r>
              <a:rPr lang="it-IT" sz="2000" b="1" dirty="0">
                <a:latin typeface="Calibri Light" panose="020F0302020204030204" pitchFamily="34" charset="0"/>
                <a:cs typeface="Calibri Light" panose="020F0302020204030204" pitchFamily="34" charset="0"/>
              </a:rPr>
              <a:t>)</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dedicated</a:t>
            </a:r>
            <a:r>
              <a:rPr lang="it-IT" sz="2000" dirty="0">
                <a:latin typeface="Calibri Light" panose="020F0302020204030204" pitchFamily="34" charset="0"/>
                <a:cs typeface="Calibri Light" panose="020F0302020204030204" pitchFamily="34" charset="0"/>
              </a:rPr>
              <a:t> to </a:t>
            </a:r>
            <a:r>
              <a:rPr lang="it-IT" sz="2000" dirty="0" err="1">
                <a:latin typeface="Calibri Light" panose="020F0302020204030204" pitchFamily="34" charset="0"/>
                <a:cs typeface="Calibri Light" panose="020F0302020204030204" pitchFamily="34" charset="0"/>
              </a:rPr>
              <a:t>exchange</a:t>
            </a:r>
            <a:r>
              <a:rPr lang="it-IT" sz="2000" dirty="0">
                <a:latin typeface="Calibri Light" panose="020F0302020204030204" pitchFamily="34" charset="0"/>
                <a:cs typeface="Calibri Light" panose="020F0302020204030204" pitchFamily="34" charset="0"/>
              </a:rPr>
              <a:t> information, sharing </a:t>
            </a:r>
            <a:r>
              <a:rPr lang="it-IT" sz="2000" dirty="0" err="1">
                <a:latin typeface="Calibri Light" panose="020F0302020204030204" pitchFamily="34" charset="0"/>
                <a:cs typeface="Calibri Light" panose="020F0302020204030204" pitchFamily="34" charset="0"/>
              </a:rPr>
              <a:t>experience</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as</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well</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as</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receving</a:t>
            </a:r>
            <a:r>
              <a:rPr lang="it-IT" sz="2000" dirty="0">
                <a:latin typeface="Calibri Light" panose="020F0302020204030204" pitchFamily="34" charset="0"/>
                <a:cs typeface="Calibri Light" panose="020F0302020204030204" pitchFamily="34" charset="0"/>
              </a:rPr>
              <a:t> and giving support to the </a:t>
            </a:r>
            <a:r>
              <a:rPr lang="it-IT" sz="2000" dirty="0" err="1">
                <a:latin typeface="Calibri Light" panose="020F0302020204030204" pitchFamily="34" charset="0"/>
                <a:cs typeface="Calibri Light" panose="020F0302020204030204" pitchFamily="34" charset="0"/>
              </a:rPr>
              <a:t>members</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who</a:t>
            </a:r>
            <a:r>
              <a:rPr lang="it-IT" sz="2000" dirty="0">
                <a:latin typeface="Calibri Light" panose="020F0302020204030204" pitchFamily="34" charset="0"/>
                <a:cs typeface="Calibri Light" panose="020F0302020204030204" pitchFamily="34" charset="0"/>
              </a:rPr>
              <a:t> share a common </a:t>
            </a:r>
            <a:r>
              <a:rPr lang="it-IT" sz="2000" dirty="0" err="1">
                <a:latin typeface="Calibri Light" panose="020F0302020204030204" pitchFamily="34" charset="0"/>
                <a:cs typeface="Calibri Light" panose="020F0302020204030204" pitchFamily="34" charset="0"/>
              </a:rPr>
              <a:t>issue</a:t>
            </a:r>
            <a:br>
              <a:rPr lang="it-IT" sz="2000" dirty="0">
                <a:latin typeface="Calibri Light" panose="020F0302020204030204" pitchFamily="34" charset="0"/>
                <a:cs typeface="Calibri Light" panose="020F0302020204030204" pitchFamily="34" charset="0"/>
              </a:rPr>
            </a:br>
            <a:endParaRPr lang="it-IT" sz="14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it-IT" sz="2000" dirty="0" err="1">
                <a:latin typeface="Calibri Light" panose="020F0302020204030204" pitchFamily="34" charset="0"/>
                <a:cs typeface="Calibri Light" panose="020F0302020204030204" pitchFamily="34" charset="0"/>
              </a:rPr>
              <a:t>There</a:t>
            </a:r>
            <a:r>
              <a:rPr lang="it-IT" sz="2000" dirty="0">
                <a:latin typeface="Calibri Light" panose="020F0302020204030204" pitchFamily="34" charset="0"/>
                <a:cs typeface="Calibri Light" panose="020F0302020204030204" pitchFamily="34" charset="0"/>
              </a:rPr>
              <a:t> are </a:t>
            </a:r>
            <a:r>
              <a:rPr lang="it-IT" sz="2000" dirty="0" err="1">
                <a:latin typeface="Calibri Light" panose="020F0302020204030204" pitchFamily="34" charset="0"/>
                <a:cs typeface="Calibri Light" panose="020F0302020204030204" pitchFamily="34" charset="0"/>
              </a:rPr>
              <a:t>MAGs</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where</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you</a:t>
            </a:r>
            <a:r>
              <a:rPr lang="it-IT" sz="2000" dirty="0">
                <a:latin typeface="Calibri Light" panose="020F0302020204030204" pitchFamily="34" charset="0"/>
                <a:cs typeface="Calibri Light" panose="020F0302020204030204" pitchFamily="34" charset="0"/>
              </a:rPr>
              <a:t> can talk </a:t>
            </a:r>
            <a:r>
              <a:rPr lang="it-IT" sz="2000" dirty="0" err="1">
                <a:latin typeface="Calibri Light" panose="020F0302020204030204" pitchFamily="34" charset="0"/>
                <a:cs typeface="Calibri Light" panose="020F0302020204030204" pitchFamily="34" charset="0"/>
              </a:rPr>
              <a:t>about</a:t>
            </a:r>
            <a:r>
              <a:rPr lang="it-IT" sz="2000" dirty="0">
                <a:latin typeface="Calibri Light" panose="020F0302020204030204" pitchFamily="34" charset="0"/>
                <a:cs typeface="Calibri Light" panose="020F0302020204030204" pitchFamily="34" charset="0"/>
              </a:rPr>
              <a:t> a </a:t>
            </a:r>
            <a:r>
              <a:rPr lang="it-IT" sz="2000" dirty="0" err="1">
                <a:latin typeface="Calibri Light" panose="020F0302020204030204" pitchFamily="34" charset="0"/>
                <a:cs typeface="Calibri Light" panose="020F0302020204030204" pitchFamily="34" charset="0"/>
              </a:rPr>
              <a:t>specific</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disease</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loss</a:t>
            </a:r>
            <a:r>
              <a:rPr lang="it-IT" sz="2000" dirty="0">
                <a:latin typeface="Calibri Light" panose="020F0302020204030204" pitchFamily="34" charset="0"/>
                <a:cs typeface="Calibri Light" panose="020F0302020204030204" pitchFamily="34" charset="0"/>
              </a:rPr>
              <a:t> or </a:t>
            </a:r>
            <a:r>
              <a:rPr lang="it-IT" sz="2000" dirty="0" err="1">
                <a:latin typeface="Calibri Light" panose="020F0302020204030204" pitchFamily="34" charset="0"/>
                <a:cs typeface="Calibri Light" panose="020F0302020204030204" pitchFamily="34" charset="0"/>
              </a:rPr>
              <a:t>surviving</a:t>
            </a:r>
            <a:br>
              <a:rPr lang="it-IT" sz="2000" dirty="0">
                <a:latin typeface="Calibri Light" panose="020F0302020204030204" pitchFamily="34" charset="0"/>
                <a:cs typeface="Calibri Light" panose="020F0302020204030204" pitchFamily="34" charset="0"/>
              </a:rPr>
            </a:br>
            <a:endParaRPr lang="it-IT" sz="14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it-IT" sz="2000" dirty="0">
                <a:latin typeface="Calibri Light" panose="020F0302020204030204" pitchFamily="34" charset="0"/>
                <a:cs typeface="Calibri Light" panose="020F0302020204030204" pitchFamily="34" charset="0"/>
              </a:rPr>
              <a:t>Some </a:t>
            </a:r>
            <a:r>
              <a:rPr lang="it-IT" sz="2000" dirty="0" err="1">
                <a:latin typeface="Calibri Light" panose="020F0302020204030204" pitchFamily="34" charset="0"/>
                <a:cs typeface="Calibri Light" panose="020F0302020204030204" pitchFamily="34" charset="0"/>
              </a:rPr>
              <a:t>MAGs</a:t>
            </a:r>
            <a:r>
              <a:rPr lang="it-IT" sz="2000" dirty="0">
                <a:latin typeface="Calibri Light" panose="020F0302020204030204" pitchFamily="34" charset="0"/>
                <a:cs typeface="Calibri Light" panose="020F0302020204030204" pitchFamily="34" charset="0"/>
              </a:rPr>
              <a:t> are </a:t>
            </a:r>
            <a:r>
              <a:rPr lang="it-IT" sz="2000" b="1" dirty="0">
                <a:latin typeface="Calibri Light" panose="020F0302020204030204" pitchFamily="34" charset="0"/>
                <a:cs typeface="Calibri Light" panose="020F0302020204030204" pitchFamily="34" charset="0"/>
              </a:rPr>
              <a:t>public</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your</a:t>
            </a:r>
            <a:r>
              <a:rPr lang="it-IT" sz="2000" dirty="0">
                <a:latin typeface="Calibri Light" panose="020F0302020204030204" pitchFamily="34" charset="0"/>
                <a:cs typeface="Calibri Light" panose="020F0302020204030204" pitchFamily="34" charset="0"/>
              </a:rPr>
              <a:t> Friends on FB can </a:t>
            </a:r>
            <a:r>
              <a:rPr lang="it-IT" sz="2000" dirty="0" err="1">
                <a:latin typeface="Calibri Light" panose="020F0302020204030204" pitchFamily="34" charset="0"/>
                <a:cs typeface="Calibri Light" panose="020F0302020204030204" pitchFamily="34" charset="0"/>
              </a:rPr>
              <a:t>see</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that</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you</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joined</a:t>
            </a:r>
            <a:r>
              <a:rPr lang="it-IT" sz="2000" dirty="0">
                <a:latin typeface="Calibri Light" panose="020F0302020204030204" pitchFamily="34" charset="0"/>
                <a:cs typeface="Calibri Light" panose="020F0302020204030204" pitchFamily="34" charset="0"/>
              </a:rPr>
              <a:t> one of </a:t>
            </a:r>
            <a:r>
              <a:rPr lang="it-IT" sz="2000" dirty="0" err="1">
                <a:latin typeface="Calibri Light" panose="020F0302020204030204" pitchFamily="34" charset="0"/>
                <a:cs typeface="Calibri Light" panose="020F0302020204030204" pitchFamily="34" charset="0"/>
              </a:rPr>
              <a:t>them</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others</a:t>
            </a:r>
            <a:r>
              <a:rPr lang="it-IT" sz="2000" dirty="0">
                <a:latin typeface="Calibri Light" panose="020F0302020204030204" pitchFamily="34" charset="0"/>
                <a:cs typeface="Calibri Light" panose="020F0302020204030204" pitchFamily="34" charset="0"/>
              </a:rPr>
              <a:t> are </a:t>
            </a:r>
            <a:r>
              <a:rPr lang="it-IT" sz="2000" b="1" dirty="0">
                <a:latin typeface="Calibri Light" panose="020F0302020204030204" pitchFamily="34" charset="0"/>
                <a:cs typeface="Calibri Light" panose="020F0302020204030204" pitchFamily="34" charset="0"/>
              </a:rPr>
              <a:t>private</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your</a:t>
            </a:r>
            <a:r>
              <a:rPr lang="it-IT" sz="2000" dirty="0">
                <a:latin typeface="Calibri Light" panose="020F0302020204030204" pitchFamily="34" charset="0"/>
                <a:cs typeface="Calibri Light" panose="020F0302020204030204" pitchFamily="34" charset="0"/>
              </a:rPr>
              <a:t> friends on FB </a:t>
            </a:r>
            <a:r>
              <a:rPr lang="it-IT" sz="2000" dirty="0" err="1">
                <a:latin typeface="Calibri Light" panose="020F0302020204030204" pitchFamily="34" charset="0"/>
                <a:cs typeface="Calibri Light" panose="020F0302020204030204" pitchFamily="34" charset="0"/>
              </a:rPr>
              <a:t>will</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not</a:t>
            </a:r>
            <a:r>
              <a:rPr lang="it-IT" sz="2000" dirty="0">
                <a:latin typeface="Calibri Light" panose="020F0302020204030204" pitchFamily="34" charset="0"/>
                <a:cs typeface="Calibri Light" panose="020F0302020204030204" pitchFamily="34" charset="0"/>
              </a:rPr>
              <a:t> be </a:t>
            </a:r>
            <a:r>
              <a:rPr lang="it-IT" sz="2000" dirty="0" err="1">
                <a:latin typeface="Calibri Light" panose="020F0302020204030204" pitchFamily="34" charset="0"/>
                <a:cs typeface="Calibri Light" panose="020F0302020204030204" pitchFamily="34" charset="0"/>
              </a:rPr>
              <a:t>able</a:t>
            </a:r>
            <a:r>
              <a:rPr lang="it-IT" sz="2000" dirty="0">
                <a:latin typeface="Calibri Light" panose="020F0302020204030204" pitchFamily="34" charset="0"/>
                <a:cs typeface="Calibri Light" panose="020F0302020204030204" pitchFamily="34" charset="0"/>
              </a:rPr>
              <a:t> to </a:t>
            </a:r>
            <a:r>
              <a:rPr lang="it-IT" sz="2000" dirty="0" err="1">
                <a:latin typeface="Calibri Light" panose="020F0302020204030204" pitchFamily="34" charset="0"/>
                <a:cs typeface="Calibri Light" panose="020F0302020204030204" pitchFamily="34" charset="0"/>
              </a:rPr>
              <a:t>see</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if</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you</a:t>
            </a:r>
            <a:r>
              <a:rPr lang="it-IT" sz="2000" dirty="0">
                <a:latin typeface="Calibri Light" panose="020F0302020204030204" pitchFamily="34" charset="0"/>
                <a:cs typeface="Calibri Light" panose="020F0302020204030204" pitchFamily="34" charset="0"/>
              </a:rPr>
              <a:t> are part of </a:t>
            </a:r>
            <a:r>
              <a:rPr lang="it-IT" sz="2000" dirty="0" err="1">
                <a:latin typeface="Calibri Light" panose="020F0302020204030204" pitchFamily="34" charset="0"/>
                <a:cs typeface="Calibri Light" panose="020F0302020204030204" pitchFamily="34" charset="0"/>
              </a:rPr>
              <a:t>those</a:t>
            </a:r>
            <a:r>
              <a:rPr lang="it-IT" sz="2000" dirty="0">
                <a:latin typeface="Calibri Light" panose="020F0302020204030204" pitchFamily="34" charset="0"/>
                <a:cs typeface="Calibri Light" panose="020F0302020204030204" pitchFamily="34" charset="0"/>
              </a:rPr>
              <a:t> groups)</a:t>
            </a:r>
          </a:p>
          <a:p>
            <a:pPr marL="342900" indent="-342900">
              <a:buFont typeface="Arial" panose="020B0604020202020204" pitchFamily="34" charset="0"/>
              <a:buChar char="•"/>
            </a:pPr>
            <a:endParaRPr lang="it-IT" sz="14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it-IT" sz="2000" dirty="0" err="1">
                <a:latin typeface="Calibri Light" panose="020F0302020204030204" pitchFamily="34" charset="0"/>
                <a:cs typeface="Calibri Light" panose="020F0302020204030204" pitchFamily="34" charset="0"/>
              </a:rPr>
              <a:t>Usually</a:t>
            </a:r>
            <a:r>
              <a:rPr lang="it-IT" sz="2000" dirty="0">
                <a:latin typeface="Calibri Light" panose="020F0302020204030204" pitchFamily="34" charset="0"/>
                <a:cs typeface="Calibri Light" panose="020F0302020204030204" pitchFamily="34" charset="0"/>
              </a:rPr>
              <a:t>, private groups are </a:t>
            </a:r>
            <a:r>
              <a:rPr lang="it-IT" sz="2000" dirty="0" err="1">
                <a:latin typeface="Calibri Light" panose="020F0302020204030204" pitchFamily="34" charset="0"/>
                <a:cs typeface="Calibri Light" panose="020F0302020204030204" pitchFamily="34" charset="0"/>
              </a:rPr>
              <a:t>preferred</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when</a:t>
            </a:r>
            <a:r>
              <a:rPr lang="it-IT" sz="2000" dirty="0">
                <a:latin typeface="Calibri Light" panose="020F0302020204030204" pitchFamily="34" charset="0"/>
                <a:cs typeface="Calibri Light" panose="020F0302020204030204" pitchFamily="34" charset="0"/>
              </a:rPr>
              <a:t> the common </a:t>
            </a:r>
            <a:r>
              <a:rPr lang="it-IT" sz="2000" dirty="0" err="1">
                <a:latin typeface="Calibri Light" panose="020F0302020204030204" pitchFamily="34" charset="0"/>
                <a:cs typeface="Calibri Light" panose="020F0302020204030204" pitchFamily="34" charset="0"/>
              </a:rPr>
              <a:t>topic</a:t>
            </a:r>
            <a:r>
              <a:rPr lang="it-IT" sz="2000" dirty="0">
                <a:latin typeface="Calibri Light" panose="020F0302020204030204" pitchFamily="34" charset="0"/>
                <a:cs typeface="Calibri Light" panose="020F0302020204030204" pitchFamily="34" charset="0"/>
              </a:rPr>
              <a:t> </a:t>
            </a:r>
            <a:r>
              <a:rPr lang="it-IT" sz="2000" dirty="0" err="1">
                <a:latin typeface="Calibri Light" panose="020F0302020204030204" pitchFamily="34" charset="0"/>
                <a:cs typeface="Calibri Light" panose="020F0302020204030204" pitchFamily="34" charset="0"/>
              </a:rPr>
              <a:t>is</a:t>
            </a:r>
            <a:r>
              <a:rPr lang="it-IT" sz="2000" dirty="0">
                <a:latin typeface="Calibri Light" panose="020F0302020204030204" pitchFamily="34" charset="0"/>
                <a:cs typeface="Calibri Light" panose="020F0302020204030204" pitchFamily="34" charset="0"/>
              </a:rPr>
              <a:t> a sensitive one, in </a:t>
            </a:r>
            <a:br>
              <a:rPr lang="it-IT" sz="2000" dirty="0">
                <a:latin typeface="Calibri Light" panose="020F0302020204030204" pitchFamily="34" charset="0"/>
                <a:cs typeface="Calibri Light" panose="020F0302020204030204" pitchFamily="34" charset="0"/>
              </a:rPr>
            </a:br>
            <a:r>
              <a:rPr lang="it-IT" sz="2000" dirty="0" err="1">
                <a:latin typeface="Calibri Light" panose="020F0302020204030204" pitchFamily="34" charset="0"/>
                <a:cs typeface="Calibri Light" panose="020F0302020204030204" pitchFamily="34" charset="0"/>
              </a:rPr>
              <a:t>order</a:t>
            </a:r>
            <a:r>
              <a:rPr lang="it-IT" sz="2000" dirty="0">
                <a:latin typeface="Calibri Light" panose="020F0302020204030204" pitchFamily="34" charset="0"/>
                <a:cs typeface="Calibri Light" panose="020F0302020204030204" pitchFamily="34" charset="0"/>
              </a:rPr>
              <a:t> to </a:t>
            </a:r>
            <a:r>
              <a:rPr lang="it-IT" sz="2000" dirty="0" err="1">
                <a:latin typeface="Calibri Light" panose="020F0302020204030204" pitchFamily="34" charset="0"/>
                <a:cs typeface="Calibri Light" panose="020F0302020204030204" pitchFamily="34" charset="0"/>
              </a:rPr>
              <a:t>respect</a:t>
            </a:r>
            <a:r>
              <a:rPr lang="it-IT" sz="2000" dirty="0">
                <a:latin typeface="Calibri Light" panose="020F0302020204030204" pitchFamily="34" charset="0"/>
                <a:cs typeface="Calibri Light" panose="020F0302020204030204" pitchFamily="34" charset="0"/>
              </a:rPr>
              <a:t> the privacy of </a:t>
            </a:r>
            <a:r>
              <a:rPr lang="it-IT" sz="2000" dirty="0" err="1">
                <a:latin typeface="Calibri Light" panose="020F0302020204030204" pitchFamily="34" charset="0"/>
                <a:cs typeface="Calibri Light" panose="020F0302020204030204" pitchFamily="34" charset="0"/>
              </a:rPr>
              <a:t>their</a:t>
            </a:r>
            <a:r>
              <a:rPr lang="it-IT" sz="2000" dirty="0">
                <a:latin typeface="Calibri Light" panose="020F0302020204030204" pitchFamily="34" charset="0"/>
                <a:cs typeface="Calibri Light" panose="020F0302020204030204" pitchFamily="34" charset="0"/>
              </a:rPr>
              <a:t> </a:t>
            </a:r>
            <a:br>
              <a:rPr lang="it-IT" sz="2000" dirty="0">
                <a:latin typeface="Calibri Light" panose="020F0302020204030204" pitchFamily="34" charset="0"/>
                <a:cs typeface="Calibri Light" panose="020F0302020204030204" pitchFamily="34" charset="0"/>
              </a:rPr>
            </a:br>
            <a:r>
              <a:rPr lang="it-IT" sz="2000" dirty="0" err="1">
                <a:latin typeface="Calibri Light" panose="020F0302020204030204" pitchFamily="34" charset="0"/>
                <a:cs typeface="Calibri Light" panose="020F0302020204030204" pitchFamily="34" charset="0"/>
              </a:rPr>
              <a:t>members</a:t>
            </a:r>
            <a:endParaRPr lang="it-IT" sz="20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433569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2"/>
        <p:cNvGrpSpPr/>
        <p:nvPr/>
      </p:nvGrpSpPr>
      <p:grpSpPr>
        <a:xfrm>
          <a:off x="0" y="0"/>
          <a:ext cx="0" cy="0"/>
          <a:chOff x="0" y="0"/>
          <a:chExt cx="0" cy="0"/>
        </a:xfrm>
      </p:grpSpPr>
      <p:sp>
        <p:nvSpPr>
          <p:cNvPr id="333" name="Google Shape;333;g5ff9671e07_0_2"/>
          <p:cNvSpPr/>
          <p:nvPr/>
        </p:nvSpPr>
        <p:spPr>
          <a:xfrm>
            <a:off x="1307025" y="449699"/>
            <a:ext cx="7236300" cy="551100"/>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srgbClr val="000000"/>
                </a:solidFill>
                <a:effectLst/>
                <a:uLnTx/>
                <a:uFillTx/>
                <a:latin typeface="Calibri"/>
                <a:ea typeface="Calibri"/>
                <a:cs typeface="Calibri"/>
                <a:sym typeface="Calibri"/>
              </a:rPr>
              <a:t>REFERENCES</a:t>
            </a:r>
            <a:endParaRPr kumimoji="0" sz="48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334" name="Google Shape;334;g5ff9671e07_0_2"/>
          <p:cNvSpPr/>
          <p:nvPr/>
        </p:nvSpPr>
        <p:spPr>
          <a:xfrm>
            <a:off x="746700" y="3143800"/>
            <a:ext cx="7650600" cy="3885600"/>
          </a:xfrm>
          <a:prstGeom prst="rect">
            <a:avLst/>
          </a:prstGeom>
          <a:noFill/>
          <a:ln>
            <a:noFill/>
          </a:ln>
        </p:spPr>
        <p:txBody>
          <a:bodyPr spcFirstLastPara="1" wrap="square" lIns="91425" tIns="45700" rIns="91425" bIns="45700" anchor="t"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mn-ea"/>
              <a:cs typeface="Arial"/>
              <a:sym typeface="Arial"/>
            </a:endParaRPr>
          </a:p>
          <a:p>
            <a:pPr marL="457200" lvl="0" indent="-387350">
              <a:buClr>
                <a:srgbClr val="31859B"/>
              </a:buClr>
              <a:buSzPts val="2500"/>
              <a:buFont typeface="Calibri"/>
              <a:buChar char="●"/>
              <a:defRPr/>
            </a:pPr>
            <a:r>
              <a:rPr lang="en-US" sz="3200" u="sng" dirty="0">
                <a:solidFill>
                  <a:srgbClr val="000000"/>
                </a:solidFill>
                <a:latin typeface="Calibri Light" panose="020F0302020204030204" pitchFamily="34" charset="0"/>
                <a:cs typeface="Calibri Light" panose="020F0302020204030204" pitchFamily="34" charset="0"/>
                <a:hlinkClick r:id="rId4"/>
              </a:rPr>
              <a:t>https://www.facebook.com/</a:t>
            </a:r>
            <a:r>
              <a:rPr lang="en-US" sz="3200" u="sng" dirty="0">
                <a:solidFill>
                  <a:srgbClr val="000000"/>
                </a:solidFill>
                <a:latin typeface="Calibri Light" panose="020F0302020204030204" pitchFamily="34" charset="0"/>
                <a:cs typeface="Calibri Light" panose="020F0302020204030204" pitchFamily="34" charset="0"/>
              </a:rPr>
              <a:t> </a:t>
            </a:r>
            <a:endParaRPr kumimoji="0" lang="en-US" sz="25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138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C24DF88-E9A9-49EA-B0F2-C550043DF0F6}"/>
              </a:ext>
            </a:extLst>
          </p:cNvPr>
          <p:cNvSpPr txBox="1"/>
          <p:nvPr/>
        </p:nvSpPr>
        <p:spPr>
          <a:xfrm>
            <a:off x="323528" y="764704"/>
            <a:ext cx="4536504" cy="1938992"/>
          </a:xfrm>
          <a:prstGeom prst="rect">
            <a:avLst/>
          </a:prstGeom>
          <a:noFill/>
        </p:spPr>
        <p:txBody>
          <a:bodyPr wrap="square" rtlCol="0">
            <a:spAutoFit/>
          </a:bodyPr>
          <a:lstStyle/>
          <a:p>
            <a:r>
              <a:rPr lang="it-IT" sz="6000" b="1" dirty="0">
                <a:solidFill>
                  <a:schemeClr val="bg1"/>
                </a:solidFill>
                <a:effectLst>
                  <a:outerShdw blurRad="38100" dist="38100" dir="2700000" algn="tl">
                    <a:srgbClr val="000000">
                      <a:alpha val="43137"/>
                    </a:srgbClr>
                  </a:outerShdw>
                </a:effectLst>
              </a:rPr>
              <a:t>1° part</a:t>
            </a:r>
            <a:br>
              <a:rPr lang="it-IT" sz="6000" b="1" dirty="0">
                <a:solidFill>
                  <a:schemeClr val="bg1"/>
                </a:solidFill>
                <a:effectLst>
                  <a:outerShdw blurRad="38100" dist="38100" dir="2700000" algn="tl">
                    <a:srgbClr val="000000">
                      <a:alpha val="43137"/>
                    </a:srgbClr>
                  </a:outerShdw>
                </a:effectLst>
              </a:rPr>
            </a:br>
            <a:r>
              <a:rPr lang="it-IT" sz="6000" b="1" dirty="0">
                <a:solidFill>
                  <a:schemeClr val="bg1"/>
                </a:solidFill>
                <a:effectLst>
                  <a:outerShdw blurRad="38100" dist="38100" dir="2700000" algn="tl">
                    <a:srgbClr val="000000">
                      <a:alpha val="43137"/>
                    </a:srgbClr>
                  </a:outerShdw>
                </a:effectLst>
              </a:rPr>
              <a:t>DEFINITION</a:t>
            </a:r>
          </a:p>
        </p:txBody>
      </p:sp>
    </p:spTree>
    <p:extLst>
      <p:ext uri="{BB962C8B-B14F-4D97-AF65-F5344CB8AC3E}">
        <p14:creationId xmlns:p14="http://schemas.microsoft.com/office/powerpoint/2010/main" val="1264771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4572000" y="335845"/>
            <a:ext cx="3960440" cy="92333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FACEBOOK</a:t>
            </a:r>
            <a:endParaRPr kumimoji="0" lang="it-IT"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539552" y="1916832"/>
            <a:ext cx="7992888" cy="4708981"/>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n-US" sz="2800" dirty="0">
                <a:latin typeface="Calibri Light" panose="020F0302020204030204" pitchFamily="34" charset="0"/>
                <a:cs typeface="Calibri Light" panose="020F0302020204030204" pitchFamily="34" charset="0"/>
              </a:rPr>
              <a:t>Facebook is an online social media, and one of the biggest social networking service company, founded by Mark Zuckerberg and others</a:t>
            </a:r>
          </a:p>
          <a:p>
            <a:pPr marL="285750" lvl="0" indent="-285750">
              <a:buClr>
                <a:srgbClr val="4BACC6">
                  <a:lumMod val="75000"/>
                </a:srgbClr>
              </a:buClr>
              <a:buFont typeface="Arial" panose="020B0604020202020204" pitchFamily="34" charset="0"/>
              <a:buChar char="•"/>
              <a:defRPr/>
            </a:pPr>
            <a:endParaRPr lang="en-US" sz="28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800" dirty="0">
                <a:latin typeface="Calibri Light" panose="020F0302020204030204" pitchFamily="34" charset="0"/>
                <a:cs typeface="Calibri Light" panose="020F0302020204030204" pitchFamily="34" charset="0"/>
              </a:rPr>
              <a:t>You can access to Facebook from </a:t>
            </a:r>
            <a:r>
              <a:rPr lang="en-US" sz="2800" b="1" dirty="0">
                <a:latin typeface="Calibri Light" panose="020F0302020204030204" pitchFamily="34" charset="0"/>
                <a:cs typeface="Calibri Light" panose="020F0302020204030204" pitchFamily="34" charset="0"/>
              </a:rPr>
              <a:t>devices with Internet connection </a:t>
            </a:r>
            <a:r>
              <a:rPr lang="en-US" sz="2800" dirty="0">
                <a:latin typeface="Calibri Light" panose="020F0302020204030204" pitchFamily="34" charset="0"/>
                <a:cs typeface="Calibri Light" panose="020F0302020204030204" pitchFamily="34" charset="0"/>
              </a:rPr>
              <a:t>(PC, tablets and smartphones)</a:t>
            </a:r>
          </a:p>
          <a:p>
            <a:pPr marL="285750" lvl="0" indent="-285750">
              <a:buClr>
                <a:srgbClr val="4BACC6">
                  <a:lumMod val="75000"/>
                </a:srgbClr>
              </a:buClr>
              <a:buFont typeface="Arial" panose="020B0604020202020204" pitchFamily="34" charset="0"/>
              <a:buChar char="•"/>
              <a:defRPr/>
            </a:pPr>
            <a:endParaRPr lang="en-US" sz="28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800" dirty="0">
                <a:latin typeface="Calibri Light" panose="020F0302020204030204" pitchFamily="34" charset="0"/>
                <a:cs typeface="Calibri Light" panose="020F0302020204030204" pitchFamily="34" charset="0"/>
              </a:rPr>
              <a:t>Facebook is available </a:t>
            </a:r>
            <a:r>
              <a:rPr lang="en-US" sz="2800" b="1" dirty="0">
                <a:latin typeface="Calibri Light" panose="020F0302020204030204" pitchFamily="34" charset="0"/>
                <a:cs typeface="Calibri Light" panose="020F0302020204030204" pitchFamily="34" charset="0"/>
              </a:rPr>
              <a:t>online</a:t>
            </a:r>
            <a:r>
              <a:rPr lang="en-US" sz="2800" dirty="0">
                <a:latin typeface="Calibri Light" panose="020F0302020204030204" pitchFamily="34" charset="0"/>
                <a:cs typeface="Calibri Light" panose="020F0302020204030204" pitchFamily="34" charset="0"/>
              </a:rPr>
              <a:t> (</a:t>
            </a:r>
            <a:r>
              <a:rPr lang="en-US" sz="2800" dirty="0">
                <a:latin typeface="Calibri Light" panose="020F0302020204030204" pitchFamily="34" charset="0"/>
                <a:cs typeface="Calibri Light" panose="020F0302020204030204" pitchFamily="34" charset="0"/>
                <a:hlinkClick r:id="rId4"/>
              </a:rPr>
              <a:t>www.facebook.com</a:t>
            </a:r>
            <a:r>
              <a:rPr lang="en-US" sz="2800" dirty="0">
                <a:latin typeface="Calibri Light" panose="020F0302020204030204" pitchFamily="34" charset="0"/>
                <a:cs typeface="Calibri Light" panose="020F0302020204030204" pitchFamily="34" charset="0"/>
              </a:rPr>
              <a:t>) or via </a:t>
            </a:r>
            <a:r>
              <a:rPr lang="en-US" sz="2800" b="1" dirty="0">
                <a:latin typeface="Calibri Light" panose="020F0302020204030204" pitchFamily="34" charset="0"/>
                <a:cs typeface="Calibri Light" panose="020F0302020204030204" pitchFamily="34" charset="0"/>
              </a:rPr>
              <a:t>App</a:t>
            </a:r>
            <a:r>
              <a:rPr lang="en-US" sz="2800" dirty="0">
                <a:latin typeface="Calibri Light" panose="020F0302020204030204" pitchFamily="34" charset="0"/>
                <a:cs typeface="Calibri Light" panose="020F0302020204030204" pitchFamily="34" charset="0"/>
              </a:rPr>
              <a:t> (android and IOS store)</a:t>
            </a:r>
          </a:p>
          <a:p>
            <a:pPr marR="0" lvl="0" algn="l" defTabSz="914400" rtl="0" eaLnBrk="1" fontAlgn="auto" latinLnBrk="0" hangingPunct="1">
              <a:lnSpc>
                <a:spcPct val="100000"/>
              </a:lnSpc>
              <a:spcBef>
                <a:spcPts val="0"/>
              </a:spcBef>
              <a:spcAft>
                <a:spcPts val="0"/>
              </a:spcAft>
              <a:buClr>
                <a:srgbClr val="4BACC6">
                  <a:lumMod val="75000"/>
                </a:srgbClr>
              </a:buClr>
              <a:buSzTx/>
              <a:tabLst/>
              <a:defRPr/>
            </a:pPr>
            <a:endParaRPr kumimoji="0" lang="en-US" sz="24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24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pic>
        <p:nvPicPr>
          <p:cNvPr id="1026" name="Picture 2" descr="Image result for facebook">
            <a:extLst>
              <a:ext uri="{FF2B5EF4-FFF2-40B4-BE49-F238E27FC236}">
                <a16:creationId xmlns:a16="http://schemas.microsoft.com/office/drawing/2014/main" id="{1C0235EB-E80B-490A-9269-429E0C4B74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103836"/>
            <a:ext cx="1060972" cy="1060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021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1866649" y="335845"/>
            <a:ext cx="7025831" cy="76944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MAIN </a:t>
            </a:r>
            <a:r>
              <a:rPr lang="en-US" sz="4400" b="1" dirty="0">
                <a:solidFill>
                  <a:prstClr val="black"/>
                </a:solidFill>
                <a:effectLst>
                  <a:outerShdw blurRad="38100" dist="38100" dir="2700000" algn="tl">
                    <a:srgbClr val="000000">
                      <a:alpha val="43137"/>
                    </a:srgbClr>
                  </a:outerShdw>
                </a:effectLst>
                <a:latin typeface="Calibri"/>
                <a:cs typeface="Calibri Light" panose="020F0302020204030204" pitchFamily="34" charset="0"/>
              </a:rPr>
              <a:t>STEPS &amp; </a:t>
            </a:r>
            <a:r>
              <a:rPr kumimoji="0" lang="en-US" sz="4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FUNCTIONS</a:t>
            </a:r>
            <a:endParaRPr kumimoji="0" lang="it-IT" sz="4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1107356" y="1960017"/>
            <a:ext cx="6929288" cy="4093428"/>
          </a:xfrm>
          <a:prstGeom prst="rect">
            <a:avLst/>
          </a:prstGeom>
        </p:spPr>
        <p:txBody>
          <a:bodyPr wrap="square" anchor="t">
            <a:spAutoFit/>
          </a:bodyPr>
          <a:lstStyle/>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Download the </a:t>
            </a:r>
            <a:r>
              <a:rPr lang="en-US" sz="2600" b="1" dirty="0">
                <a:latin typeface="Calibri Light" panose="020F0302020204030204" pitchFamily="34" charset="0"/>
                <a:cs typeface="Calibri Light" panose="020F0302020204030204" pitchFamily="34" charset="0"/>
              </a:rPr>
              <a:t>Facebook App</a:t>
            </a:r>
          </a:p>
          <a:p>
            <a:pPr marL="285750" lvl="0" indent="-285750">
              <a:buClr>
                <a:srgbClr val="4BACC6">
                  <a:lumMod val="75000"/>
                </a:srgbClr>
              </a:buClr>
              <a:buFont typeface="Arial" panose="020B0604020202020204" pitchFamily="34" charset="0"/>
              <a:buChar char="•"/>
              <a:defRPr/>
            </a:pPr>
            <a:endParaRPr lang="en-US" sz="2600" dirty="0">
              <a:latin typeface="Calibri Light" panose="020F0302020204030204" pitchFamily="34" charset="0"/>
              <a:cs typeface="Calibri Light" panose="020F0302020204030204" pitchFamily="34" charset="0"/>
            </a:endParaRPr>
          </a:p>
          <a:p>
            <a:pPr marL="285750" indent="-285750">
              <a:buClr>
                <a:srgbClr val="4BACC6">
                  <a:lumMod val="75000"/>
                </a:srgbClr>
              </a:buClr>
              <a:buFont typeface="Arial" panose="020B0604020202020204" pitchFamily="34" charset="0"/>
              <a:buChar char="•"/>
              <a:defRPr/>
            </a:pPr>
            <a:r>
              <a:rPr lang="en-US" sz="2600" b="1" dirty="0">
                <a:latin typeface="Calibri Light"/>
                <a:cs typeface="Calibri Light"/>
              </a:rPr>
              <a:t>Register </a:t>
            </a:r>
            <a:r>
              <a:rPr lang="en-US" sz="2600" dirty="0">
                <a:latin typeface="Calibri Light"/>
                <a:cs typeface="Calibri Light"/>
              </a:rPr>
              <a:t>to the platform</a:t>
            </a:r>
          </a:p>
          <a:p>
            <a:pPr marL="285750" lvl="0" indent="-285750">
              <a:buClr>
                <a:srgbClr val="4BACC6">
                  <a:lumMod val="75000"/>
                </a:srgbClr>
              </a:buClr>
              <a:buFont typeface="Arial" panose="020B0604020202020204" pitchFamily="34" charset="0"/>
              <a:buChar char="•"/>
              <a:defRPr/>
            </a:pPr>
            <a:endParaRPr lang="en-US" sz="2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Create your </a:t>
            </a:r>
            <a:r>
              <a:rPr lang="en-US" sz="2600" b="1" dirty="0">
                <a:latin typeface="Calibri Light" panose="020F0302020204030204" pitchFamily="34" charset="0"/>
                <a:cs typeface="Calibri Light" panose="020F0302020204030204" pitchFamily="34" charset="0"/>
              </a:rPr>
              <a:t>personal profile</a:t>
            </a:r>
            <a:r>
              <a:rPr lang="en-US" sz="2600" dirty="0">
                <a:latin typeface="Calibri Light" panose="020F0302020204030204" pitchFamily="34" charset="0"/>
                <a:cs typeface="Calibri Light" panose="020F0302020204030204" pitchFamily="34" charset="0"/>
              </a:rPr>
              <a:t>: you can show information about yourself</a:t>
            </a:r>
          </a:p>
          <a:p>
            <a:pPr marL="285750" lvl="0" indent="-285750">
              <a:buClr>
                <a:srgbClr val="4BACC6">
                  <a:lumMod val="75000"/>
                </a:srgbClr>
              </a:buClr>
              <a:buFont typeface="Arial" panose="020B0604020202020204" pitchFamily="34" charset="0"/>
              <a:buChar char="•"/>
              <a:defRPr/>
            </a:pPr>
            <a:endParaRPr lang="en-US" sz="2600" dirty="0">
              <a:latin typeface="Calibri Light" panose="020F0302020204030204" pitchFamily="34" charset="0"/>
              <a:cs typeface="Calibri Light" panose="020F0302020204030204" pitchFamily="34" charset="0"/>
            </a:endParaRPr>
          </a:p>
          <a:p>
            <a:pPr marL="285750" indent="-285750">
              <a:buClr>
                <a:srgbClr val="4BACC6">
                  <a:lumMod val="75000"/>
                </a:srgbClr>
              </a:buClr>
              <a:buFont typeface="Arial" panose="020B0604020202020204" pitchFamily="34" charset="0"/>
              <a:buChar char="•"/>
              <a:defRPr/>
            </a:pPr>
            <a:r>
              <a:rPr lang="en-US" sz="2600" b="1" dirty="0">
                <a:latin typeface="Calibri Light"/>
                <a:cs typeface="Calibri Light"/>
              </a:rPr>
              <a:t>Share </a:t>
            </a:r>
            <a:r>
              <a:rPr lang="en-US" sz="2600" dirty="0">
                <a:latin typeface="Calibri Light"/>
                <a:cs typeface="Calibri Light"/>
              </a:rPr>
              <a:t>notes, photos, videos, link, etc., by </a:t>
            </a:r>
            <a:r>
              <a:rPr lang="en-US" sz="2600" b="1" dirty="0">
                <a:latin typeface="Calibri Light"/>
                <a:cs typeface="Calibri Light"/>
              </a:rPr>
              <a:t>posting </a:t>
            </a:r>
            <a:r>
              <a:rPr lang="en-US" sz="2600" dirty="0">
                <a:latin typeface="Calibri Light"/>
                <a:cs typeface="Calibri Light"/>
              </a:rPr>
              <a:t>on your </a:t>
            </a:r>
            <a:r>
              <a:rPr lang="en-US" sz="2600" b="1" dirty="0">
                <a:latin typeface="Calibri Light"/>
                <a:cs typeface="Calibri Light"/>
              </a:rPr>
              <a:t>Facebook wall </a:t>
            </a:r>
            <a:r>
              <a:rPr lang="en-US" sz="2600" dirty="0">
                <a:latin typeface="Calibri Light"/>
                <a:cs typeface="Calibri Light"/>
              </a:rPr>
              <a:t>(pay attention to the privacy setting: private or public)</a:t>
            </a:r>
          </a:p>
        </p:txBody>
      </p:sp>
      <p:grpSp>
        <p:nvGrpSpPr>
          <p:cNvPr id="8" name="Group 2">
            <a:extLst>
              <a:ext uri="{FF2B5EF4-FFF2-40B4-BE49-F238E27FC236}">
                <a16:creationId xmlns:a16="http://schemas.microsoft.com/office/drawing/2014/main" id="{7C60E0DA-888E-40C2-BB30-F797594EE993}"/>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a16="http://schemas.microsoft.com/office/drawing/2014/main" id="{3153C164-751B-4C19-841D-9DA3F9C7D55D}"/>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a16="http://schemas.microsoft.com/office/drawing/2014/main" id="{FF2EA877-3716-4A82-9035-A10ADFEC0287}"/>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a16="http://schemas.microsoft.com/office/drawing/2014/main" id="{2A819E2B-6E55-42F1-B332-9F95DD90EF9E}"/>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362878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314751" y="421872"/>
            <a:ext cx="6624736" cy="769441"/>
          </a:xfrm>
          <a:prstGeom prst="rect">
            <a:avLst/>
          </a:prstGeom>
        </p:spPr>
        <p:txBody>
          <a:bodyPr wrap="square">
            <a:spAutoFit/>
          </a:bodyPr>
          <a:lstStyle/>
          <a:p>
            <a:pPr lvl="0" algn="r">
              <a:defRPr/>
            </a:pPr>
            <a:r>
              <a:rPr lang="en-US" sz="4400" b="1" dirty="0">
                <a:solidFill>
                  <a:prstClr val="black"/>
                </a:solidFill>
                <a:effectLst>
                  <a:outerShdw blurRad="38100" dist="38100" dir="2700000" algn="tl">
                    <a:srgbClr val="000000">
                      <a:alpha val="43137"/>
                    </a:srgbClr>
                  </a:outerShdw>
                </a:effectLst>
                <a:cs typeface="Calibri Light" panose="020F0302020204030204" pitchFamily="34" charset="0"/>
              </a:rPr>
              <a:t>MAIN STEPS &amp; FUNCTIONS</a:t>
            </a:r>
          </a:p>
        </p:txBody>
      </p:sp>
      <p:sp>
        <p:nvSpPr>
          <p:cNvPr id="3" name="Rettangolo 2">
            <a:extLst>
              <a:ext uri="{FF2B5EF4-FFF2-40B4-BE49-F238E27FC236}">
                <a16:creationId xmlns:a16="http://schemas.microsoft.com/office/drawing/2014/main" id="{704EA477-7E55-416A-8743-57EBC6A38958}"/>
              </a:ext>
            </a:extLst>
          </p:cNvPr>
          <p:cNvSpPr/>
          <p:nvPr/>
        </p:nvSpPr>
        <p:spPr>
          <a:xfrm>
            <a:off x="668091" y="1681581"/>
            <a:ext cx="7809508" cy="4647426"/>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n-US" sz="2400" dirty="0">
                <a:latin typeface="Calibri Light" panose="020F0302020204030204" pitchFamily="34" charset="0"/>
                <a:cs typeface="Calibri Light" panose="020F0302020204030204" pitchFamily="34" charset="0"/>
              </a:rPr>
              <a:t>Send another user a "</a:t>
            </a:r>
            <a:r>
              <a:rPr lang="en-US" sz="2400" b="1" dirty="0">
                <a:latin typeface="Calibri Light" panose="020F0302020204030204" pitchFamily="34" charset="0"/>
                <a:cs typeface="Calibri Light" panose="020F0302020204030204" pitchFamily="34" charset="0"/>
              </a:rPr>
              <a:t>friend request</a:t>
            </a:r>
            <a:r>
              <a:rPr lang="en-US" sz="2400" dirty="0">
                <a:latin typeface="Calibri Light" panose="020F0302020204030204" pitchFamily="34" charset="0"/>
                <a:cs typeface="Calibri Light" panose="020F0302020204030204" pitchFamily="34" charset="0"/>
              </a:rPr>
              <a:t>" or accept the “friend request” from another user: now you will receive notification from other “friend users” about their activities on Facebook</a:t>
            </a:r>
          </a:p>
          <a:p>
            <a:pPr marL="285750" lvl="0" indent="-285750">
              <a:buClr>
                <a:srgbClr val="4BACC6">
                  <a:lumMod val="75000"/>
                </a:srgbClr>
              </a:buClr>
              <a:buFont typeface="Arial" panose="020B0604020202020204" pitchFamily="34" charset="0"/>
              <a:buChar char="•"/>
              <a:defRPr/>
            </a:pPr>
            <a:endParaRPr lang="en-US" sz="1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400" dirty="0">
                <a:latin typeface="Calibri Light" panose="020F0302020204030204" pitchFamily="34" charset="0"/>
                <a:cs typeface="Calibri Light" panose="020F0302020204030204" pitchFamily="34" charset="0"/>
              </a:rPr>
              <a:t>Look for a specific page and click on “like” button for following the activities of the “</a:t>
            </a:r>
            <a:r>
              <a:rPr lang="en-US" sz="2400" b="1" dirty="0">
                <a:latin typeface="Calibri Light" panose="020F0302020204030204" pitchFamily="34" charset="0"/>
                <a:cs typeface="Calibri Light" panose="020F0302020204030204" pitchFamily="34" charset="0"/>
              </a:rPr>
              <a:t>Like Page</a:t>
            </a:r>
            <a:r>
              <a:rPr lang="en-US" sz="2400" dirty="0">
                <a:latin typeface="Calibri Light" panose="020F0302020204030204" pitchFamily="34" charset="0"/>
                <a:cs typeface="Calibri Light" panose="020F0302020204030204" pitchFamily="34" charset="0"/>
              </a:rPr>
              <a:t>”</a:t>
            </a:r>
          </a:p>
          <a:p>
            <a:pPr marL="285750" lvl="0" indent="-285750">
              <a:buClr>
                <a:srgbClr val="4BACC6">
                  <a:lumMod val="75000"/>
                </a:srgbClr>
              </a:buClr>
              <a:buFont typeface="Arial" panose="020B0604020202020204" pitchFamily="34" charset="0"/>
              <a:buChar char="•"/>
              <a:defRPr/>
            </a:pPr>
            <a:endParaRPr lang="en-US" sz="1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400" dirty="0">
                <a:latin typeface="Calibri Light" panose="020F0302020204030204" pitchFamily="34" charset="0"/>
                <a:cs typeface="Calibri Light" panose="020F0302020204030204" pitchFamily="34" charset="0"/>
              </a:rPr>
              <a:t>Look for a specific “</a:t>
            </a:r>
            <a:r>
              <a:rPr lang="en-US" sz="2400" b="1" dirty="0">
                <a:latin typeface="Calibri Light" panose="020F0302020204030204" pitchFamily="34" charset="0"/>
                <a:cs typeface="Calibri Light" panose="020F0302020204030204" pitchFamily="34" charset="0"/>
              </a:rPr>
              <a:t>Facebook Group</a:t>
            </a:r>
            <a:r>
              <a:rPr lang="en-US" sz="2400" dirty="0">
                <a:latin typeface="Calibri Light" panose="020F0302020204030204" pitchFamily="34" charset="0"/>
                <a:cs typeface="Calibri Light" panose="020F0302020204030204" pitchFamily="34" charset="0"/>
              </a:rPr>
              <a:t>” and click on “Join” button: groups enable people to come together online for sharing information and discussing specific topics. You can also create your own group but pay attention to the privacy setting (“Open”, "Closed”, "Secret“)</a:t>
            </a:r>
          </a:p>
        </p:txBody>
      </p:sp>
      <p:grpSp>
        <p:nvGrpSpPr>
          <p:cNvPr id="4" name="Group 2"/>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5"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6" name="AutoShape 4"/>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7" name="AutoShape 5"/>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1213891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314751" y="421872"/>
            <a:ext cx="6624736" cy="769441"/>
          </a:xfrm>
          <a:prstGeom prst="rect">
            <a:avLst/>
          </a:prstGeom>
        </p:spPr>
        <p:txBody>
          <a:bodyPr wrap="square">
            <a:spAutoFit/>
          </a:bodyPr>
          <a:lstStyle/>
          <a:p>
            <a:pPr lvl="0" algn="r">
              <a:defRPr/>
            </a:pPr>
            <a:r>
              <a:rPr lang="en-US" sz="4400" b="1" dirty="0">
                <a:solidFill>
                  <a:prstClr val="black"/>
                </a:solidFill>
                <a:effectLst>
                  <a:outerShdw blurRad="38100" dist="38100" dir="2700000" algn="tl">
                    <a:srgbClr val="000000">
                      <a:alpha val="43137"/>
                    </a:srgbClr>
                  </a:outerShdw>
                </a:effectLst>
                <a:cs typeface="Calibri Light" panose="020F0302020204030204" pitchFamily="34" charset="0"/>
              </a:rPr>
              <a:t>MAIN STEPS &amp; FUNCTIONS</a:t>
            </a:r>
          </a:p>
        </p:txBody>
      </p:sp>
      <p:sp>
        <p:nvSpPr>
          <p:cNvPr id="3" name="Rettangolo 2">
            <a:extLst>
              <a:ext uri="{FF2B5EF4-FFF2-40B4-BE49-F238E27FC236}">
                <a16:creationId xmlns:a16="http://schemas.microsoft.com/office/drawing/2014/main" id="{704EA477-7E55-416A-8743-57EBC6A38958}"/>
              </a:ext>
            </a:extLst>
          </p:cNvPr>
          <p:cNvSpPr/>
          <p:nvPr/>
        </p:nvSpPr>
        <p:spPr>
          <a:xfrm>
            <a:off x="665006" y="1745142"/>
            <a:ext cx="7867615" cy="4801314"/>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When you see an interesting activity, use the “</a:t>
            </a:r>
            <a:r>
              <a:rPr lang="en-US" sz="2600" b="1" dirty="0">
                <a:latin typeface="Calibri Light" panose="020F0302020204030204" pitchFamily="34" charset="0"/>
                <a:cs typeface="Calibri Light" panose="020F0302020204030204" pitchFamily="34" charset="0"/>
              </a:rPr>
              <a:t>like button</a:t>
            </a:r>
            <a:r>
              <a:rPr lang="en-US" sz="2600" dirty="0">
                <a:latin typeface="Calibri Light" panose="020F0302020204030204" pitchFamily="34" charset="0"/>
                <a:cs typeface="Calibri Light" panose="020F0302020204030204" pitchFamily="34" charset="0"/>
              </a:rPr>
              <a:t>” ("Like", "Love", "</a:t>
            </a:r>
            <a:r>
              <a:rPr lang="en-US" sz="2600" dirty="0" err="1">
                <a:latin typeface="Calibri Light" panose="020F0302020204030204" pitchFamily="34" charset="0"/>
                <a:cs typeface="Calibri Light" panose="020F0302020204030204" pitchFamily="34" charset="0"/>
              </a:rPr>
              <a:t>Haha</a:t>
            </a:r>
            <a:r>
              <a:rPr lang="en-US" sz="2600" dirty="0">
                <a:latin typeface="Calibri Light" panose="020F0302020204030204" pitchFamily="34" charset="0"/>
                <a:cs typeface="Calibri Light" panose="020F0302020204030204" pitchFamily="34" charset="0"/>
              </a:rPr>
              <a:t>", "Wow", "Sad", or "Angry") </a:t>
            </a:r>
            <a:r>
              <a:rPr lang="en-US" sz="2600" b="1" dirty="0">
                <a:latin typeface="Calibri Light" panose="020F0302020204030204" pitchFamily="34" charset="0"/>
                <a:cs typeface="Calibri Light" panose="020F0302020204030204" pitchFamily="34" charset="0"/>
              </a:rPr>
              <a:t>or add comments, links and other media</a:t>
            </a:r>
            <a:r>
              <a:rPr lang="en-US" sz="2600" dirty="0">
                <a:latin typeface="Calibri Light" panose="020F0302020204030204" pitchFamily="34" charset="0"/>
                <a:cs typeface="Calibri Light" panose="020F0302020204030204" pitchFamily="34" charset="0"/>
              </a:rPr>
              <a:t>: they enable you to easily interact with the activities of your “friend users”, “Like Pages” and “Facebook Groups”</a:t>
            </a:r>
          </a:p>
          <a:p>
            <a:pPr marL="285750" lvl="0" indent="-285750">
              <a:buClr>
                <a:srgbClr val="4BACC6">
                  <a:lumMod val="75000"/>
                </a:srgbClr>
              </a:buClr>
              <a:buFont typeface="Arial" panose="020B0604020202020204" pitchFamily="34" charset="0"/>
              <a:buChar char="•"/>
              <a:defRPr/>
            </a:pPr>
            <a:endParaRPr lang="en-US" sz="10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Take part to or create an “</a:t>
            </a:r>
            <a:r>
              <a:rPr lang="en-US" sz="2600" b="1" dirty="0">
                <a:latin typeface="Calibri Light" panose="020F0302020204030204" pitchFamily="34" charset="0"/>
                <a:cs typeface="Calibri Light" panose="020F0302020204030204" pitchFamily="34" charset="0"/>
              </a:rPr>
              <a:t>event</a:t>
            </a:r>
            <a:r>
              <a:rPr lang="en-US" sz="2600" dirty="0">
                <a:latin typeface="Calibri Light" panose="020F0302020204030204" pitchFamily="34" charset="0"/>
                <a:cs typeface="Calibri Light" panose="020F0302020204030204" pitchFamily="34" charset="0"/>
              </a:rPr>
              <a:t>”: Facebook events let friends know about upcoming events in their community (private or public)</a:t>
            </a:r>
          </a:p>
          <a:p>
            <a:pPr marL="285750" lvl="0" indent="-285750">
              <a:buClr>
                <a:srgbClr val="4BACC6">
                  <a:lumMod val="75000"/>
                </a:srgbClr>
              </a:buClr>
              <a:buFont typeface="Arial" panose="020B0604020202020204" pitchFamily="34" charset="0"/>
              <a:buChar char="•"/>
              <a:defRPr/>
            </a:pPr>
            <a:endParaRPr lang="en-US" sz="10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Download </a:t>
            </a:r>
            <a:r>
              <a:rPr lang="en-US" sz="2600" b="1" dirty="0">
                <a:latin typeface="Calibri Light" panose="020F0302020204030204" pitchFamily="34" charset="0"/>
                <a:cs typeface="Calibri Light" panose="020F0302020204030204" pitchFamily="34" charset="0"/>
              </a:rPr>
              <a:t>Facebook Messenger </a:t>
            </a:r>
            <a:r>
              <a:rPr lang="en-US" sz="2600" dirty="0">
                <a:latin typeface="Calibri Light" panose="020F0302020204030204" pitchFamily="34" charset="0"/>
                <a:cs typeface="Calibri Light" panose="020F0302020204030204" pitchFamily="34" charset="0"/>
              </a:rPr>
              <a:t>for contacting privately your “friends”: instructions in section 5 </a:t>
            </a:r>
            <a:br>
              <a:rPr lang="en-US" sz="2600" dirty="0">
                <a:latin typeface="Calibri Light" panose="020F0302020204030204" pitchFamily="34" charset="0"/>
                <a:cs typeface="Calibri Light" panose="020F0302020204030204" pitchFamily="34" charset="0"/>
              </a:rPr>
            </a:br>
            <a:r>
              <a:rPr lang="en-US" sz="2600" dirty="0">
                <a:latin typeface="Calibri Light" panose="020F0302020204030204" pitchFamily="34" charset="0"/>
                <a:cs typeface="Calibri Light" panose="020F0302020204030204" pitchFamily="34" charset="0"/>
              </a:rPr>
              <a:t>of this module</a:t>
            </a:r>
          </a:p>
        </p:txBody>
      </p:sp>
      <p:grpSp>
        <p:nvGrpSpPr>
          <p:cNvPr id="8" name="Group 2">
            <a:extLst>
              <a:ext uri="{FF2B5EF4-FFF2-40B4-BE49-F238E27FC236}">
                <a16:creationId xmlns:a16="http://schemas.microsoft.com/office/drawing/2014/main" id="{BAE04345-4FED-47A6-98BA-8D1DD50A727B}"/>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a16="http://schemas.microsoft.com/office/drawing/2014/main" id="{1C98AECA-8955-4700-846D-1DE022386284}"/>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a16="http://schemas.microsoft.com/office/drawing/2014/main" id="{6FA2C0C7-56E5-4912-84F3-67C99FA5ABBC}"/>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a16="http://schemas.microsoft.com/office/drawing/2014/main" id="{F0044C78-1568-4334-A521-B0BD028D4D28}"/>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135464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C24DF88-E9A9-49EA-B0F2-C550043DF0F6}"/>
              </a:ext>
            </a:extLst>
          </p:cNvPr>
          <p:cNvSpPr txBox="1"/>
          <p:nvPr/>
        </p:nvSpPr>
        <p:spPr>
          <a:xfrm>
            <a:off x="318592" y="620688"/>
            <a:ext cx="6824488" cy="3416320"/>
          </a:xfrm>
          <a:prstGeom prst="rect">
            <a:avLst/>
          </a:prstGeom>
          <a:noFill/>
        </p:spPr>
        <p:txBody>
          <a:bodyPr wrap="square" rtlCol="0">
            <a:spAutoFit/>
          </a:bodyPr>
          <a:lstStyle/>
          <a:p>
            <a:r>
              <a:rPr lang="it-IT" sz="5400" b="1">
                <a:solidFill>
                  <a:schemeClr val="bg1"/>
                </a:solidFill>
                <a:effectLst>
                  <a:outerShdw blurRad="38100" dist="38100" dir="2700000" algn="tl">
                    <a:srgbClr val="000000">
                      <a:alpha val="43137"/>
                    </a:srgbClr>
                  </a:outerShdw>
                </a:effectLst>
              </a:rPr>
              <a:t>2nd part</a:t>
            </a:r>
            <a:br>
              <a:rPr lang="it-IT" sz="5400" b="1">
                <a:solidFill>
                  <a:schemeClr val="bg1"/>
                </a:solidFill>
                <a:effectLst>
                  <a:outerShdw blurRad="38100" dist="38100" dir="2700000" algn="tl">
                    <a:srgbClr val="000000">
                      <a:alpha val="43137"/>
                    </a:srgbClr>
                  </a:outerShdw>
                </a:effectLst>
              </a:rPr>
            </a:br>
            <a:r>
              <a:rPr lang="it-IT" sz="5400" b="1">
                <a:solidFill>
                  <a:schemeClr val="bg1"/>
                </a:solidFill>
                <a:effectLst>
                  <a:outerShdw blurRad="38100" dist="38100" dir="2700000" algn="tl">
                    <a:srgbClr val="000000">
                      <a:alpha val="43137"/>
                    </a:srgbClr>
                  </a:outerShdw>
                </a:effectLst>
              </a:rPr>
              <a:t>POSITIVE &amp; </a:t>
            </a:r>
            <a:br>
              <a:rPr lang="it-IT" sz="5400" b="1">
                <a:solidFill>
                  <a:schemeClr val="bg1"/>
                </a:solidFill>
                <a:effectLst>
                  <a:outerShdw blurRad="38100" dist="38100" dir="2700000" algn="tl">
                    <a:srgbClr val="000000">
                      <a:alpha val="43137"/>
                    </a:srgbClr>
                  </a:outerShdw>
                </a:effectLst>
              </a:rPr>
            </a:br>
            <a:r>
              <a:rPr lang="it-IT" sz="5400" b="1">
                <a:solidFill>
                  <a:schemeClr val="bg1"/>
                </a:solidFill>
                <a:effectLst>
                  <a:outerShdw blurRad="38100" dist="38100" dir="2700000" algn="tl">
                    <a:srgbClr val="000000">
                      <a:alpha val="43137"/>
                    </a:srgbClr>
                  </a:outerShdw>
                </a:effectLst>
              </a:rPr>
              <a:t>NEGATIVE </a:t>
            </a:r>
            <a:br>
              <a:rPr lang="it-IT" sz="5400" b="1" dirty="0">
                <a:solidFill>
                  <a:schemeClr val="bg1"/>
                </a:solidFill>
                <a:effectLst>
                  <a:outerShdw blurRad="38100" dist="38100" dir="2700000" algn="tl">
                    <a:srgbClr val="000000">
                      <a:alpha val="43137"/>
                    </a:srgbClr>
                  </a:outerShdw>
                </a:effectLst>
              </a:rPr>
            </a:br>
            <a:r>
              <a:rPr lang="it-IT" sz="5400" b="1" dirty="0">
                <a:solidFill>
                  <a:schemeClr val="bg1"/>
                </a:solidFill>
                <a:effectLst>
                  <a:outerShdw blurRad="38100" dist="38100" dir="2700000" algn="tl">
                    <a:srgbClr val="000000">
                      <a:alpha val="43137"/>
                    </a:srgbClr>
                  </a:outerShdw>
                </a:effectLst>
              </a:rPr>
              <a:t>ASPECTS</a:t>
            </a:r>
          </a:p>
        </p:txBody>
      </p:sp>
    </p:spTree>
    <p:extLst>
      <p:ext uri="{BB962C8B-B14F-4D97-AF65-F5344CB8AC3E}">
        <p14:creationId xmlns:p14="http://schemas.microsoft.com/office/powerpoint/2010/main" val="3096409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75576642"/>
              </p:ext>
            </p:extLst>
          </p:nvPr>
        </p:nvGraphicFramePr>
        <p:xfrm>
          <a:off x="318356" y="692696"/>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positive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Rettangolo 3">
            <a:extLst>
              <a:ext uri="{FF2B5EF4-FFF2-40B4-BE49-F238E27FC236}">
                <a16:creationId xmlns:a16="http://schemas.microsoft.com/office/drawing/2014/main" id="{704EA477-7E55-416A-8743-57EBC6A38958}"/>
              </a:ext>
            </a:extLst>
          </p:cNvPr>
          <p:cNvSpPr/>
          <p:nvPr/>
        </p:nvSpPr>
        <p:spPr>
          <a:xfrm>
            <a:off x="3984779" y="266408"/>
            <a:ext cx="4904344" cy="6509474"/>
          </a:xfrm>
          <a:prstGeom prst="rect">
            <a:avLst/>
          </a:prstGeom>
        </p:spPr>
        <p:txBody>
          <a:bodyPr wrap="square">
            <a:spAutoFit/>
          </a:bodyPr>
          <a:lstStyle/>
          <a:p>
            <a:pPr>
              <a:buClr>
                <a:schemeClr val="accent5">
                  <a:lumMod val="75000"/>
                </a:schemeClr>
              </a:buClr>
            </a:pPr>
            <a:r>
              <a:rPr lang="en-US" sz="2350" dirty="0">
                <a:latin typeface="Calibri Light" panose="020F0302020204030204" pitchFamily="34" charset="0"/>
                <a:cs typeface="Calibri Light" panose="020F0302020204030204" pitchFamily="34" charset="0"/>
              </a:rPr>
              <a:t>On Facebook wall, or in a Facebook Group you can </a:t>
            </a:r>
            <a:r>
              <a:rPr lang="en-US" sz="2350" b="1" dirty="0">
                <a:latin typeface="Calibri Light" panose="020F0302020204030204" pitchFamily="34" charset="0"/>
                <a:cs typeface="Calibri Light" panose="020F0302020204030204" pitchFamily="34" charset="0"/>
              </a:rPr>
              <a:t>express yourself and share your experiences</a:t>
            </a:r>
          </a:p>
          <a:p>
            <a:pPr>
              <a:buClr>
                <a:schemeClr val="accent5">
                  <a:lumMod val="75000"/>
                </a:schemeClr>
              </a:buClr>
            </a:pPr>
            <a:endParaRPr lang="en-US" sz="1050" dirty="0">
              <a:latin typeface="Calibri Light" panose="020F0302020204030204" pitchFamily="34" charset="0"/>
              <a:cs typeface="Calibri Light" panose="020F0302020204030204" pitchFamily="34" charset="0"/>
            </a:endParaRPr>
          </a:p>
          <a:p>
            <a:pPr>
              <a:buClr>
                <a:schemeClr val="accent5">
                  <a:lumMod val="75000"/>
                </a:schemeClr>
              </a:buClr>
            </a:pPr>
            <a:r>
              <a:rPr lang="en-US" sz="2350" dirty="0">
                <a:latin typeface="Calibri Light" panose="020F0302020204030204" pitchFamily="34" charset="0"/>
                <a:cs typeface="Calibri Light" panose="020F0302020204030204" pitchFamily="34" charset="0"/>
              </a:rPr>
              <a:t>Pay attention to what you decide to share, you do not know where your information will end up: </a:t>
            </a:r>
            <a:r>
              <a:rPr lang="en-US" sz="2350" b="1" dirty="0">
                <a:latin typeface="Calibri Light" panose="020F0302020204030204" pitchFamily="34" charset="0"/>
                <a:cs typeface="Calibri Light" panose="020F0302020204030204" pitchFamily="34" charset="0"/>
              </a:rPr>
              <a:t>you can’t control what you publish online</a:t>
            </a:r>
          </a:p>
          <a:p>
            <a:pPr>
              <a:buClr>
                <a:schemeClr val="accent5">
                  <a:lumMod val="75000"/>
                </a:schemeClr>
              </a:buClr>
            </a:pPr>
            <a:endParaRPr lang="en-US" sz="2000" b="1" dirty="0">
              <a:latin typeface="Calibri Light" panose="020F0302020204030204" pitchFamily="34" charset="0"/>
              <a:cs typeface="Calibri Light" panose="020F0302020204030204" pitchFamily="34" charset="0"/>
            </a:endParaRPr>
          </a:p>
          <a:p>
            <a:pPr>
              <a:buClr>
                <a:schemeClr val="accent5">
                  <a:lumMod val="75000"/>
                </a:schemeClr>
              </a:buClr>
            </a:pPr>
            <a:r>
              <a:rPr lang="en-US" sz="2350" dirty="0">
                <a:latin typeface="Calibri Light" panose="020F0302020204030204" pitchFamily="34" charset="0"/>
                <a:cs typeface="Calibri Light" panose="020F0302020204030204" pitchFamily="34" charset="0"/>
              </a:rPr>
              <a:t>You can use Facebook wall, Facebook pages and Facebook Groups for </a:t>
            </a:r>
            <a:r>
              <a:rPr lang="en-US" sz="2350" b="1" dirty="0">
                <a:latin typeface="Calibri Light" panose="020F0302020204030204" pitchFamily="34" charset="0"/>
                <a:cs typeface="Calibri Light" panose="020F0302020204030204" pitchFamily="34" charset="0"/>
              </a:rPr>
              <a:t>discussing, finding and sharing information about specific health-related topics</a:t>
            </a:r>
          </a:p>
          <a:p>
            <a:pPr>
              <a:buClr>
                <a:schemeClr val="accent5">
                  <a:lumMod val="75000"/>
                </a:schemeClr>
              </a:buClr>
            </a:pPr>
            <a:endParaRPr lang="en-US" sz="1050" dirty="0">
              <a:latin typeface="Calibri Light" panose="020F0302020204030204" pitchFamily="34" charset="0"/>
              <a:cs typeface="Calibri Light" panose="020F0302020204030204" pitchFamily="34" charset="0"/>
            </a:endParaRPr>
          </a:p>
          <a:p>
            <a:pPr>
              <a:buClr>
                <a:schemeClr val="accent5">
                  <a:lumMod val="75000"/>
                </a:schemeClr>
              </a:buClr>
            </a:pPr>
            <a:r>
              <a:rPr lang="en-US" sz="2350" dirty="0">
                <a:latin typeface="Calibri Light" panose="020F0302020204030204" pitchFamily="34" charset="0"/>
                <a:cs typeface="Calibri Light" panose="020F0302020204030204" pitchFamily="34" charset="0"/>
              </a:rPr>
              <a:t>Pay attention to the reliability of the information: </a:t>
            </a:r>
            <a:r>
              <a:rPr lang="en-US" sz="2350" b="1" dirty="0">
                <a:latin typeface="Calibri Light" panose="020F0302020204030204" pitchFamily="34" charset="0"/>
                <a:cs typeface="Calibri Light" panose="020F0302020204030204" pitchFamily="34" charset="0"/>
              </a:rPr>
              <a:t>fake news and false </a:t>
            </a:r>
            <a:br>
              <a:rPr lang="en-US" sz="2350" b="1" dirty="0">
                <a:latin typeface="Calibri Light" panose="020F0302020204030204" pitchFamily="34" charset="0"/>
                <a:cs typeface="Calibri Light" panose="020F0302020204030204" pitchFamily="34" charset="0"/>
              </a:rPr>
            </a:br>
            <a:r>
              <a:rPr lang="en-US" sz="2350" b="1" dirty="0">
                <a:latin typeface="Calibri Light" panose="020F0302020204030204" pitchFamily="34" charset="0"/>
                <a:cs typeface="Calibri Light" panose="020F0302020204030204" pitchFamily="34" charset="0"/>
              </a:rPr>
              <a:t>info are widespread</a:t>
            </a:r>
            <a:r>
              <a:rPr lang="en-US" sz="2350" dirty="0">
                <a:latin typeface="Calibri Light" panose="020F0302020204030204" pitchFamily="34" charset="0"/>
                <a:cs typeface="Calibri Light" panose="020F0302020204030204" pitchFamily="34" charset="0"/>
              </a:rPr>
              <a:t> on </a:t>
            </a:r>
            <a:br>
              <a:rPr lang="en-US" sz="2350" dirty="0">
                <a:latin typeface="Calibri Light" panose="020F0302020204030204" pitchFamily="34" charset="0"/>
                <a:cs typeface="Calibri Light" panose="020F0302020204030204" pitchFamily="34" charset="0"/>
              </a:rPr>
            </a:br>
            <a:r>
              <a:rPr lang="en-US" sz="2350" dirty="0">
                <a:latin typeface="Calibri Light" panose="020F0302020204030204" pitchFamily="34" charset="0"/>
                <a:cs typeface="Calibri Light" panose="020F0302020204030204" pitchFamily="34" charset="0"/>
              </a:rPr>
              <a:t>Facebook</a:t>
            </a:r>
          </a:p>
        </p:txBody>
      </p:sp>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1261529761"/>
              </p:ext>
            </p:extLst>
          </p:nvPr>
        </p:nvGraphicFramePr>
        <p:xfrm>
          <a:off x="318356" y="4663542"/>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err="1">
                          <a:solidFill>
                            <a:schemeClr val="bg1"/>
                          </a:solidFill>
                          <a:effectLst>
                            <a:outerShdw blurRad="38100" dist="38100" dir="2700000" algn="tl">
                              <a:srgbClr val="000000">
                                <a:alpha val="43137"/>
                              </a:srgbClr>
                            </a:outerShdw>
                          </a:effectLst>
                          <a:latin typeface="+mn-lt"/>
                          <a:ea typeface="Calibri"/>
                          <a:cs typeface="Times New Roman"/>
                        </a:rPr>
                        <a:t>NEGAtive</a:t>
                      </a: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 name="Freccia in giù 6">
            <a:extLst>
              <a:ext uri="{FF2B5EF4-FFF2-40B4-BE49-F238E27FC236}">
                <a16:creationId xmlns:a16="http://schemas.microsoft.com/office/drawing/2014/main" id="{CEA62A3D-0868-437B-8D28-ED14C76C8897}"/>
              </a:ext>
            </a:extLst>
          </p:cNvPr>
          <p:cNvSpPr/>
          <p:nvPr/>
        </p:nvSpPr>
        <p:spPr>
          <a:xfrm>
            <a:off x="3661955" y="162880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a16="http://schemas.microsoft.com/office/drawing/2014/main" id="{BB347909-A955-453E-941A-D17C672AD84A}"/>
              </a:ext>
            </a:extLst>
          </p:cNvPr>
          <p:cNvSpPr/>
          <p:nvPr/>
        </p:nvSpPr>
        <p:spPr>
          <a:xfrm rot="10800000">
            <a:off x="3661955" y="61095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a16="http://schemas.microsoft.com/office/drawing/2014/main" id="{A6873D55-A204-4D15-8FC0-F6966FA1DA35}"/>
              </a:ext>
            </a:extLst>
          </p:cNvPr>
          <p:cNvSpPr/>
          <p:nvPr/>
        </p:nvSpPr>
        <p:spPr>
          <a:xfrm rot="10800000">
            <a:off x="3676313" y="4355366"/>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a16="http://schemas.microsoft.com/office/drawing/2014/main" id="{7C8843A6-F36D-44DC-943C-E6BF80805494}"/>
              </a:ext>
            </a:extLst>
          </p:cNvPr>
          <p:cNvSpPr/>
          <p:nvPr/>
        </p:nvSpPr>
        <p:spPr>
          <a:xfrm>
            <a:off x="3676313" y="5301208"/>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diritto 12">
            <a:extLst>
              <a:ext uri="{FF2B5EF4-FFF2-40B4-BE49-F238E27FC236}">
                <a16:creationId xmlns:a16="http://schemas.microsoft.com/office/drawing/2014/main" id="{69FA8F40-15A7-42CB-A5D9-2E6BB1675FBA}"/>
              </a:ext>
            </a:extLst>
          </p:cNvPr>
          <p:cNvCxnSpPr/>
          <p:nvPr/>
        </p:nvCxnSpPr>
        <p:spPr>
          <a:xfrm>
            <a:off x="4067944" y="148478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0FB0B864-EE0C-4F6B-AD27-11F17F05FD0A}"/>
              </a:ext>
            </a:extLst>
          </p:cNvPr>
          <p:cNvCxnSpPr/>
          <p:nvPr/>
        </p:nvCxnSpPr>
        <p:spPr>
          <a:xfrm>
            <a:off x="4067944" y="5157192"/>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915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318356" y="692696"/>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positive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Rettangolo 3">
            <a:extLst>
              <a:ext uri="{FF2B5EF4-FFF2-40B4-BE49-F238E27FC236}">
                <a16:creationId xmlns:a16="http://schemas.microsoft.com/office/drawing/2014/main" id="{704EA477-7E55-416A-8743-57EBC6A38958}"/>
              </a:ext>
            </a:extLst>
          </p:cNvPr>
          <p:cNvSpPr/>
          <p:nvPr/>
        </p:nvSpPr>
        <p:spPr>
          <a:xfrm>
            <a:off x="3984779" y="332472"/>
            <a:ext cx="4904344" cy="2408352"/>
          </a:xfrm>
          <a:prstGeom prst="rect">
            <a:avLst/>
          </a:prstGeom>
        </p:spPr>
        <p:txBody>
          <a:bodyPr wrap="square">
            <a:spAutoFit/>
          </a:bodyPr>
          <a:lstStyle/>
          <a:p>
            <a:pPr>
              <a:buClr>
                <a:schemeClr val="accent5">
                  <a:lumMod val="75000"/>
                </a:schemeClr>
              </a:buClr>
            </a:pPr>
            <a:r>
              <a:rPr lang="en-US" sz="2000" dirty="0">
                <a:latin typeface="Calibri Light" panose="020F0302020204030204" pitchFamily="34" charset="0"/>
                <a:cs typeface="Calibri Light" panose="020F0302020204030204" pitchFamily="34" charset="0"/>
              </a:rPr>
              <a:t>On Facebook, you can establish </a:t>
            </a:r>
            <a:r>
              <a:rPr lang="en-US" sz="2000" b="1" dirty="0">
                <a:latin typeface="Calibri Light" panose="020F0302020204030204" pitchFamily="34" charset="0"/>
                <a:cs typeface="Calibri Light" panose="020F0302020204030204" pitchFamily="34" charset="0"/>
              </a:rPr>
              <a:t>new relationships</a:t>
            </a:r>
            <a:r>
              <a:rPr lang="en-US" sz="2000" dirty="0">
                <a:latin typeface="Calibri Light" panose="020F0302020204030204" pitchFamily="34" charset="0"/>
                <a:cs typeface="Calibri Light" panose="020F0302020204030204" pitchFamily="34" charset="0"/>
              </a:rPr>
              <a:t>, even with people in a condition similar to yours </a:t>
            </a:r>
            <a:endParaRPr lang="en-US" sz="2000" b="1" dirty="0">
              <a:latin typeface="Calibri Light" panose="020F0302020204030204" pitchFamily="34" charset="0"/>
              <a:cs typeface="Calibri Light" panose="020F0302020204030204" pitchFamily="34" charset="0"/>
            </a:endParaRPr>
          </a:p>
          <a:p>
            <a:pPr>
              <a:buClr>
                <a:schemeClr val="accent5">
                  <a:lumMod val="75000"/>
                </a:schemeClr>
              </a:buClr>
            </a:pPr>
            <a:endParaRPr lang="en-US" sz="1050" dirty="0">
              <a:latin typeface="Calibri Light" panose="020F0302020204030204" pitchFamily="34" charset="0"/>
              <a:cs typeface="Calibri Light" panose="020F0302020204030204" pitchFamily="34" charset="0"/>
            </a:endParaRPr>
          </a:p>
          <a:p>
            <a:pPr>
              <a:buClr>
                <a:schemeClr val="accent5">
                  <a:lumMod val="75000"/>
                </a:schemeClr>
              </a:buClr>
            </a:pPr>
            <a:r>
              <a:rPr lang="en-US" sz="2000" dirty="0">
                <a:latin typeface="Calibri Light" panose="020F0302020204030204" pitchFamily="34" charset="0"/>
                <a:cs typeface="Calibri Light" panose="020F0302020204030204" pitchFamily="34" charset="0"/>
              </a:rPr>
              <a:t>Pay attention to </a:t>
            </a:r>
            <a:r>
              <a:rPr lang="en-US" sz="2000" b="1" dirty="0">
                <a:latin typeface="Calibri Light" panose="020F0302020204030204" pitchFamily="34" charset="0"/>
                <a:cs typeface="Calibri Light" panose="020F0302020204030204" pitchFamily="34" charset="0"/>
              </a:rPr>
              <a:t>fake accounts</a:t>
            </a:r>
            <a:r>
              <a:rPr lang="en-US" sz="2000" dirty="0">
                <a:latin typeface="Calibri Light" panose="020F0302020204030204" pitchFamily="34" charset="0"/>
                <a:cs typeface="Calibri Light" panose="020F0302020204030204" pitchFamily="34" charset="0"/>
              </a:rPr>
              <a:t>: you do not really know who the person on the other side of the screen is and what his/her intentions are.</a:t>
            </a:r>
          </a:p>
        </p:txBody>
      </p:sp>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a16="http://schemas.microsoft.com/office/drawing/2014/main" id="{6416BFE3-602C-404C-8EC6-5CB828E78165}"/>
              </a:ext>
            </a:extLst>
          </p:cNvPr>
          <p:cNvGraphicFramePr>
            <a:graphicFrameLocks noGrp="1"/>
          </p:cNvGraphicFramePr>
          <p:nvPr/>
        </p:nvGraphicFramePr>
        <p:xfrm>
          <a:off x="318356" y="4663542"/>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err="1">
                          <a:solidFill>
                            <a:schemeClr val="bg1"/>
                          </a:solidFill>
                          <a:effectLst>
                            <a:outerShdw blurRad="38100" dist="38100" dir="2700000" algn="tl">
                              <a:srgbClr val="000000">
                                <a:alpha val="43137"/>
                              </a:srgbClr>
                            </a:outerShdw>
                          </a:effectLst>
                          <a:latin typeface="+mn-lt"/>
                          <a:ea typeface="Calibri"/>
                          <a:cs typeface="Times New Roman"/>
                        </a:rPr>
                        <a:t>NEGAtive</a:t>
                      </a: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 name="Freccia in giù 6">
            <a:extLst>
              <a:ext uri="{FF2B5EF4-FFF2-40B4-BE49-F238E27FC236}">
                <a16:creationId xmlns:a16="http://schemas.microsoft.com/office/drawing/2014/main" id="{CEA62A3D-0868-437B-8D28-ED14C76C8897}"/>
              </a:ext>
            </a:extLst>
          </p:cNvPr>
          <p:cNvSpPr/>
          <p:nvPr/>
        </p:nvSpPr>
        <p:spPr>
          <a:xfrm>
            <a:off x="3661955" y="1596489"/>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a16="http://schemas.microsoft.com/office/drawing/2014/main" id="{BB347909-A955-453E-941A-D17C672AD84A}"/>
              </a:ext>
            </a:extLst>
          </p:cNvPr>
          <p:cNvSpPr/>
          <p:nvPr/>
        </p:nvSpPr>
        <p:spPr>
          <a:xfrm rot="10800000">
            <a:off x="3661955" y="511384"/>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a16="http://schemas.microsoft.com/office/drawing/2014/main" id="{A6873D55-A204-4D15-8FC0-F6966FA1DA35}"/>
              </a:ext>
            </a:extLst>
          </p:cNvPr>
          <p:cNvSpPr/>
          <p:nvPr/>
        </p:nvSpPr>
        <p:spPr>
          <a:xfrm rot="10800000">
            <a:off x="3661955" y="360533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a16="http://schemas.microsoft.com/office/drawing/2014/main" id="{7C8843A6-F36D-44DC-943C-E6BF80805494}"/>
              </a:ext>
            </a:extLst>
          </p:cNvPr>
          <p:cNvSpPr/>
          <p:nvPr/>
        </p:nvSpPr>
        <p:spPr>
          <a:xfrm>
            <a:off x="3661955" y="4603702"/>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diritto 12">
            <a:extLst>
              <a:ext uri="{FF2B5EF4-FFF2-40B4-BE49-F238E27FC236}">
                <a16:creationId xmlns:a16="http://schemas.microsoft.com/office/drawing/2014/main" id="{69FA8F40-15A7-42CB-A5D9-2E6BB1675FBA}"/>
              </a:ext>
            </a:extLst>
          </p:cNvPr>
          <p:cNvCxnSpPr/>
          <p:nvPr/>
        </p:nvCxnSpPr>
        <p:spPr>
          <a:xfrm>
            <a:off x="4071144" y="1357921"/>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0FB0B864-EE0C-4F6B-AD27-11F17F05FD0A}"/>
              </a:ext>
            </a:extLst>
          </p:cNvPr>
          <p:cNvCxnSpPr/>
          <p:nvPr/>
        </p:nvCxnSpPr>
        <p:spPr>
          <a:xfrm>
            <a:off x="4143153" y="4509120"/>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a:off x="4071144" y="3114820"/>
            <a:ext cx="4572000" cy="3354765"/>
          </a:xfrm>
          <a:prstGeom prst="rect">
            <a:avLst/>
          </a:prstGeom>
        </p:spPr>
        <p:txBody>
          <a:bodyPr>
            <a:spAutoFit/>
          </a:bodyPr>
          <a:lstStyle/>
          <a:p>
            <a:pPr>
              <a:buClr>
                <a:schemeClr val="accent5">
                  <a:lumMod val="75000"/>
                </a:schemeClr>
              </a:buClr>
            </a:pPr>
            <a:r>
              <a:rPr lang="en-US" sz="2000" dirty="0">
                <a:latin typeface="Calibri Light" panose="020F0302020204030204" pitchFamily="34" charset="0"/>
                <a:cs typeface="Calibri Light" panose="020F0302020204030204" pitchFamily="34" charset="0"/>
              </a:rPr>
              <a:t>Through Facebook, you can connect with </a:t>
            </a:r>
            <a:r>
              <a:rPr lang="en-US" sz="2000" dirty="0" err="1">
                <a:latin typeface="Calibri Light" panose="020F0302020204030204" pitchFamily="34" charset="0"/>
                <a:cs typeface="Calibri Light" panose="020F0302020204030204" pitchFamily="34" charset="0"/>
              </a:rPr>
              <a:t>carers</a:t>
            </a:r>
            <a:r>
              <a:rPr lang="en-US" sz="2000" dirty="0">
                <a:latin typeface="Calibri Light" panose="020F0302020204030204" pitchFamily="34" charset="0"/>
                <a:cs typeface="Calibri Light" panose="020F0302020204030204" pitchFamily="34" charset="0"/>
              </a:rPr>
              <a:t> from</a:t>
            </a:r>
            <a:r>
              <a:rPr lang="en-US" sz="2000" b="1" dirty="0">
                <a:latin typeface="Calibri Light" panose="020F0302020204030204" pitchFamily="34" charset="0"/>
                <a:cs typeface="Calibri Light" panose="020F0302020204030204" pitchFamily="34" charset="0"/>
              </a:rPr>
              <a:t> different generations</a:t>
            </a:r>
            <a:r>
              <a:rPr lang="en-US" sz="2000" dirty="0">
                <a:latin typeface="Calibri Light" panose="020F0302020204030204" pitchFamily="34" charset="0"/>
                <a:cs typeface="Calibri Light" panose="020F0302020204030204" pitchFamily="34" charset="0"/>
              </a:rPr>
              <a:t> and backgrounds expanding your views and enriching your network</a:t>
            </a:r>
          </a:p>
          <a:p>
            <a:pPr>
              <a:buClr>
                <a:schemeClr val="accent5">
                  <a:lumMod val="75000"/>
                </a:schemeClr>
              </a:buClr>
            </a:pPr>
            <a:endParaRPr lang="en-US" sz="1200" dirty="0">
              <a:latin typeface="Calibri Light" panose="020F0302020204030204" pitchFamily="34" charset="0"/>
              <a:cs typeface="Calibri Light" panose="020F0302020204030204" pitchFamily="34" charset="0"/>
            </a:endParaRPr>
          </a:p>
          <a:p>
            <a:pPr>
              <a:buClr>
                <a:schemeClr val="accent5">
                  <a:lumMod val="75000"/>
                </a:schemeClr>
              </a:buClr>
            </a:pPr>
            <a:r>
              <a:rPr lang="en-US" sz="2000" dirty="0">
                <a:latin typeface="Calibri Light" panose="020F0302020204030204" pitchFamily="34" charset="0"/>
                <a:cs typeface="Calibri Light" panose="020F0302020204030204" pitchFamily="34" charset="0"/>
              </a:rPr>
              <a:t>Sometimes language, slang, and </a:t>
            </a:r>
            <a:r>
              <a:rPr lang="en-US" sz="2000" b="1" dirty="0">
                <a:latin typeface="Calibri Light" panose="020F0302020204030204" pitchFamily="34" charset="0"/>
                <a:cs typeface="Calibri Light" panose="020F0302020204030204" pitchFamily="34" charset="0"/>
              </a:rPr>
              <a:t>code of conduct</a:t>
            </a:r>
            <a:r>
              <a:rPr lang="en-US" sz="2000" dirty="0">
                <a:latin typeface="Calibri Light" panose="020F0302020204030204" pitchFamily="34" charset="0"/>
                <a:cs typeface="Calibri Light" panose="020F0302020204030204" pitchFamily="34" charset="0"/>
              </a:rPr>
              <a:t> on the social media are not always easy to learn and remember. E.g. Writing a comment in Caps-lock (capital letters) is equal to yell or shout at someone in </a:t>
            </a:r>
            <a:br>
              <a:rPr lang="en-US" sz="2000" dirty="0">
                <a:latin typeface="Calibri Light" panose="020F0302020204030204" pitchFamily="34" charset="0"/>
                <a:cs typeface="Calibri Light" panose="020F0302020204030204" pitchFamily="34" charset="0"/>
              </a:rPr>
            </a:br>
            <a:r>
              <a:rPr lang="en-US" sz="2000" dirty="0">
                <a:latin typeface="Calibri Light" panose="020F0302020204030204" pitchFamily="34" charset="0"/>
                <a:cs typeface="Calibri Light" panose="020F0302020204030204" pitchFamily="34" charset="0"/>
              </a:rPr>
              <a:t>real life. </a:t>
            </a:r>
          </a:p>
        </p:txBody>
      </p:sp>
    </p:spTree>
    <p:extLst>
      <p:ext uri="{BB962C8B-B14F-4D97-AF65-F5344CB8AC3E}">
        <p14:creationId xmlns:p14="http://schemas.microsoft.com/office/powerpoint/2010/main" val="74465877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1983</TotalTime>
  <Words>631</Words>
  <Application>Microsoft Office PowerPoint</Application>
  <PresentationFormat>Presentazione su schermo (4:3)</PresentationFormat>
  <Paragraphs>68</Paragraphs>
  <Slides>12</Slides>
  <Notes>6</Notes>
  <HiddenSlides>0</HiddenSlides>
  <MMClips>0</MMClips>
  <ScaleCrop>false</ScaleCrop>
  <HeadingPairs>
    <vt:vector size="6" baseType="variant">
      <vt:variant>
        <vt:lpstr>Caratteri utilizzati</vt:lpstr>
      </vt:variant>
      <vt:variant>
        <vt:i4>3</vt:i4>
      </vt:variant>
      <vt:variant>
        <vt:lpstr>Tema</vt:lpstr>
      </vt:variant>
      <vt:variant>
        <vt:i4>3</vt:i4>
      </vt:variant>
      <vt:variant>
        <vt:lpstr>Titoli diapositive</vt:lpstr>
      </vt:variant>
      <vt:variant>
        <vt:i4>12</vt:i4>
      </vt:variant>
    </vt:vector>
  </HeadingPairs>
  <TitlesOfParts>
    <vt:vector size="18" baseType="lpstr">
      <vt:lpstr>Arial</vt:lpstr>
      <vt:lpstr>Calibri</vt:lpstr>
      <vt:lpstr>Calibri Light</vt:lpstr>
      <vt:lpstr>Tema di Office</vt:lpstr>
      <vt:lpstr>1_Tema di Office</vt:lpstr>
      <vt:lpstr>2_Tema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RSeneca</dc:creator>
  <cp:lastModifiedBy>Anziani e non solo</cp:lastModifiedBy>
  <cp:revision>123</cp:revision>
  <dcterms:created xsi:type="dcterms:W3CDTF">2019-01-04T16:28:11Z</dcterms:created>
  <dcterms:modified xsi:type="dcterms:W3CDTF">2019-10-14T15:06:30Z</dcterms:modified>
</cp:coreProperties>
</file>